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503" r:id="rId5"/>
    <p:sldId id="505" r:id="rId6"/>
    <p:sldId id="581" r:id="rId7"/>
    <p:sldId id="590" r:id="rId8"/>
    <p:sldId id="582" r:id="rId9"/>
    <p:sldId id="583" r:id="rId10"/>
    <p:sldId id="584" r:id="rId11"/>
    <p:sldId id="585" r:id="rId12"/>
    <p:sldId id="591" r:id="rId13"/>
    <p:sldId id="587" r:id="rId14"/>
    <p:sldId id="592" r:id="rId15"/>
    <p:sldId id="589" r:id="rId16"/>
    <p:sldId id="593" r:id="rId17"/>
    <p:sldId id="588" r:id="rId18"/>
    <p:sldId id="586" r:id="rId19"/>
    <p:sldId id="594" r:id="rId20"/>
    <p:sldId id="533" r:id="rId21"/>
  </p:sldIdLst>
  <p:sldSz cx="10799763" cy="5403850"/>
  <p:notesSz cx="6797675" cy="9926638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Segoe UI" panose="020B0502040204020203" pitchFamily="34" charset="0"/>
      <p:regular r:id="rId32"/>
      <p:bold r:id="rId33"/>
      <p:italic r:id="rId34"/>
      <p:boldItalic r:id="rId35"/>
    </p:embeddedFont>
  </p:embeddedFontLst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up" id="{B9E4CA5A-3B24-DD4E-B2B7-5A4F5665548C}">
          <p14:sldIdLst>
            <p14:sldId id="503"/>
          </p14:sldIdLst>
        </p14:section>
        <p14:section name="Intro" id="{D8D34B3B-ACB1-46A3-91DD-0E2DCE473D1A}">
          <p14:sldIdLst>
            <p14:sldId id="505"/>
            <p14:sldId id="581"/>
          </p14:sldIdLst>
        </p14:section>
        <p14:section name="Content" id="{DE9F578E-8B89-40F9-BA37-176B78447C1E}">
          <p14:sldIdLst>
            <p14:sldId id="590"/>
            <p14:sldId id="582"/>
            <p14:sldId id="583"/>
            <p14:sldId id="584"/>
            <p14:sldId id="585"/>
            <p14:sldId id="591"/>
            <p14:sldId id="587"/>
            <p14:sldId id="592"/>
            <p14:sldId id="589"/>
            <p14:sldId id="593"/>
            <p14:sldId id="588"/>
            <p14:sldId id="586"/>
            <p14:sldId id="594"/>
          </p14:sldIdLst>
        </p14:section>
        <p14:section name="Finish" id="{BC5FC5EE-5540-402F-B553-54C5380533DD}">
          <p14:sldIdLst>
            <p14:sldId id="53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1702" userDrawn="1">
          <p15:clr>
            <a:srgbClr val="A4A3A4"/>
          </p15:clr>
        </p15:guide>
        <p15:guide id="4" pos="340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ain Girardet" initials="GIA" lastIdx="3" clrIdx="0">
    <p:extLst>
      <p:ext uri="{19B8F6BF-5375-455C-9EA6-DF929625EA0E}">
        <p15:presenceInfo xmlns:p15="http://schemas.microsoft.com/office/powerpoint/2012/main" userId="Alain Girarde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B1B"/>
    <a:srgbClr val="A5DFF2"/>
    <a:srgbClr val="A5E4F2"/>
    <a:srgbClr val="A6DCF2"/>
    <a:srgbClr val="54B3E5"/>
    <a:srgbClr val="BC92E7"/>
    <a:srgbClr val="CF2505"/>
    <a:srgbClr val="D93B05"/>
    <a:srgbClr val="30AADF"/>
    <a:srgbClr val="F3EF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531F43-9C65-4E3E-8F83-ECA6F8EE2A7F}" v="256" dt="2023-01-26T08:36:59.379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8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44" y="606"/>
      </p:cViewPr>
      <p:guideLst>
        <p:guide orient="horz" pos="1800"/>
        <p:guide pos="2880"/>
        <p:guide orient="horz" pos="1702"/>
        <p:guide pos="34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1" d="100"/>
          <a:sy n="101" d="100"/>
        </p:scale>
        <p:origin x="4626" y="1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lorian Salzmann" userId="b58fa145-ca86-40b3-accc-272c0baac9d9" providerId="ADAL" clId="{37531F43-9C65-4E3E-8F83-ECA6F8EE2A7F}"/>
    <pc:docChg chg="undo custSel addSld delSld modSld sldOrd modSection">
      <pc:chgData name="Florian Salzmann" userId="b58fa145-ca86-40b3-accc-272c0baac9d9" providerId="ADAL" clId="{37531F43-9C65-4E3E-8F83-ECA6F8EE2A7F}" dt="2023-01-26T08:36:59.379" v="1911" actId="20577"/>
      <pc:docMkLst>
        <pc:docMk/>
      </pc:docMkLst>
      <pc:sldChg chg="modSp mod">
        <pc:chgData name="Florian Salzmann" userId="b58fa145-ca86-40b3-accc-272c0baac9d9" providerId="ADAL" clId="{37531F43-9C65-4E3E-8F83-ECA6F8EE2A7F}" dt="2023-01-26T08:32:07.457" v="1761" actId="20577"/>
        <pc:sldMkLst>
          <pc:docMk/>
          <pc:sldMk cId="2571017122" sldId="503"/>
        </pc:sldMkLst>
        <pc:spChg chg="mod">
          <ac:chgData name="Florian Salzmann" userId="b58fa145-ca86-40b3-accc-272c0baac9d9" providerId="ADAL" clId="{37531F43-9C65-4E3E-8F83-ECA6F8EE2A7F}" dt="2023-01-26T08:32:07.457" v="1761" actId="20577"/>
          <ac:spMkLst>
            <pc:docMk/>
            <pc:sldMk cId="2571017122" sldId="503"/>
            <ac:spMk id="13" creationId="{00000000-0000-0000-0000-000000000000}"/>
          </ac:spMkLst>
        </pc:spChg>
        <pc:spChg chg="mod">
          <ac:chgData name="Florian Salzmann" userId="b58fa145-ca86-40b3-accc-272c0baac9d9" providerId="ADAL" clId="{37531F43-9C65-4E3E-8F83-ECA6F8EE2A7F}" dt="2023-01-25T06:56:38.979" v="365" actId="20577"/>
          <ac:spMkLst>
            <pc:docMk/>
            <pc:sldMk cId="2571017122" sldId="503"/>
            <ac:spMk id="14" creationId="{00000000-0000-0000-0000-000000000000}"/>
          </ac:spMkLst>
        </pc:spChg>
      </pc:sldChg>
      <pc:sldChg chg="modSp mod modAnim">
        <pc:chgData name="Florian Salzmann" userId="b58fa145-ca86-40b3-accc-272c0baac9d9" providerId="ADAL" clId="{37531F43-9C65-4E3E-8F83-ECA6F8EE2A7F}" dt="2023-01-26T08:36:59.379" v="1911" actId="20577"/>
        <pc:sldMkLst>
          <pc:docMk/>
          <pc:sldMk cId="2613195637" sldId="505"/>
        </pc:sldMkLst>
        <pc:spChg chg="mod">
          <ac:chgData name="Florian Salzmann" userId="b58fa145-ca86-40b3-accc-272c0baac9d9" providerId="ADAL" clId="{37531F43-9C65-4E3E-8F83-ECA6F8EE2A7F}" dt="2023-01-26T08:34:35.755" v="1864" actId="20577"/>
          <ac:spMkLst>
            <pc:docMk/>
            <pc:sldMk cId="2613195637" sldId="505"/>
            <ac:spMk id="2" creationId="{00000000-0000-0000-0000-000000000000}"/>
          </ac:spMkLst>
        </pc:spChg>
        <pc:spChg chg="mod">
          <ac:chgData name="Florian Salzmann" userId="b58fa145-ca86-40b3-accc-272c0baac9d9" providerId="ADAL" clId="{37531F43-9C65-4E3E-8F83-ECA6F8EE2A7F}" dt="2023-01-26T08:36:59.379" v="1911" actId="20577"/>
          <ac:spMkLst>
            <pc:docMk/>
            <pc:sldMk cId="2613195637" sldId="505"/>
            <ac:spMk id="11" creationId="{00000000-0000-0000-0000-000000000000}"/>
          </ac:spMkLst>
        </pc:spChg>
      </pc:sldChg>
      <pc:sldChg chg="add del">
        <pc:chgData name="Florian Salzmann" userId="b58fa145-ca86-40b3-accc-272c0baac9d9" providerId="ADAL" clId="{37531F43-9C65-4E3E-8F83-ECA6F8EE2A7F}" dt="2023-01-18T06:59:10.756" v="3" actId="47"/>
        <pc:sldMkLst>
          <pc:docMk/>
          <pc:sldMk cId="1572613671" sldId="580"/>
        </pc:sldMkLst>
      </pc:sldChg>
      <pc:sldChg chg="addSp delSp modSp mod">
        <pc:chgData name="Florian Salzmann" userId="b58fa145-ca86-40b3-accc-272c0baac9d9" providerId="ADAL" clId="{37531F43-9C65-4E3E-8F83-ECA6F8EE2A7F}" dt="2023-01-25T15:37:40.493" v="571" actId="20577"/>
        <pc:sldMkLst>
          <pc:docMk/>
          <pc:sldMk cId="2598538368" sldId="581"/>
        </pc:sldMkLst>
        <pc:spChg chg="add del mod">
          <ac:chgData name="Florian Salzmann" userId="b58fa145-ca86-40b3-accc-272c0baac9d9" providerId="ADAL" clId="{37531F43-9C65-4E3E-8F83-ECA6F8EE2A7F}" dt="2023-01-25T15:36:57.991" v="534" actId="478"/>
          <ac:spMkLst>
            <pc:docMk/>
            <pc:sldMk cId="2598538368" sldId="581"/>
            <ac:spMk id="7" creationId="{F37544DD-82B8-1E41-CC94-7E212DA06DA5}"/>
          </ac:spMkLst>
        </pc:spChg>
        <pc:spChg chg="add del mod">
          <ac:chgData name="Florian Salzmann" userId="b58fa145-ca86-40b3-accc-272c0baac9d9" providerId="ADAL" clId="{37531F43-9C65-4E3E-8F83-ECA6F8EE2A7F}" dt="2023-01-25T15:36:56.350" v="533" actId="478"/>
          <ac:spMkLst>
            <pc:docMk/>
            <pc:sldMk cId="2598538368" sldId="581"/>
            <ac:spMk id="8" creationId="{05717407-9EAD-F607-6A94-1D7141A8C7F4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9" creationId="{1E632F55-8824-B8A0-33AC-A3DAF6FEA7F0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10" creationId="{4069444E-1C41-0C92-1970-57FDEDAEDDE7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11" creationId="{40C2C7AC-11AB-2F6A-13B4-E4F3B00B8A57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12" creationId="{135D93AF-62DB-4EB7-7B7A-4039CEDB2AFB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13" creationId="{F00DCBA2-3C0B-42A9-CAEE-CC09F4B37979}"/>
          </ac:spMkLst>
        </pc:spChg>
        <pc:spChg chg="add 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14" creationId="{51DEB53C-A7C1-5066-01C6-6091A2332CF9}"/>
          </ac:spMkLst>
        </pc:spChg>
        <pc:spChg chg="add mod">
          <ac:chgData name="Florian Salzmann" userId="b58fa145-ca86-40b3-accc-272c0baac9d9" providerId="ADAL" clId="{37531F43-9C65-4E3E-8F83-ECA6F8EE2A7F}" dt="2023-01-25T15:37:24.854" v="544" actId="20577"/>
          <ac:spMkLst>
            <pc:docMk/>
            <pc:sldMk cId="2598538368" sldId="581"/>
            <ac:spMk id="15" creationId="{742A0F1A-BDB4-C8A0-AF86-187D48782C11}"/>
          </ac:spMkLst>
        </pc:spChg>
        <pc:spChg chg="add mod">
          <ac:chgData name="Florian Salzmann" userId="b58fa145-ca86-40b3-accc-272c0baac9d9" providerId="ADAL" clId="{37531F43-9C65-4E3E-8F83-ECA6F8EE2A7F}" dt="2023-01-25T15:37:40.493" v="571" actId="20577"/>
          <ac:spMkLst>
            <pc:docMk/>
            <pc:sldMk cId="2598538368" sldId="581"/>
            <ac:spMk id="16" creationId="{6F4C037B-E3C6-545D-A218-E3894EF56578}"/>
          </ac:spMkLst>
        </pc:spChg>
        <pc:spChg chg="del">
          <ac:chgData name="Florian Salzmann" userId="b58fa145-ca86-40b3-accc-272c0baac9d9" providerId="ADAL" clId="{37531F43-9C65-4E3E-8F83-ECA6F8EE2A7F}" dt="2023-01-25T15:37:00.623" v="536" actId="478"/>
          <ac:spMkLst>
            <pc:docMk/>
            <pc:sldMk cId="2598538368" sldId="581"/>
            <ac:spMk id="18" creationId="{DB3B0D52-8496-546B-CEE1-D8AD99A807D2}"/>
          </ac:spMkLst>
        </pc:spChg>
        <pc:spChg chg="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20" creationId="{E62F6769-04BF-E2C5-E38A-051FC2F4A3A1}"/>
          </ac:spMkLst>
        </pc:spChg>
        <pc:spChg chg="del">
          <ac:chgData name="Florian Salzmann" userId="b58fa145-ca86-40b3-accc-272c0baac9d9" providerId="ADAL" clId="{37531F43-9C65-4E3E-8F83-ECA6F8EE2A7F}" dt="2023-01-25T15:36:59.494" v="535" actId="478"/>
          <ac:spMkLst>
            <pc:docMk/>
            <pc:sldMk cId="2598538368" sldId="581"/>
            <ac:spMk id="21" creationId="{E922B9A6-2610-D61D-1135-FAB95BFE9F7D}"/>
          </ac:spMkLst>
        </pc:spChg>
        <pc:spChg chg="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23" creationId="{C1CA61B2-F77E-7B70-714D-78D2EE27430A}"/>
          </ac:spMkLst>
        </pc:spChg>
        <pc:spChg chg="mod">
          <ac:chgData name="Florian Salzmann" userId="b58fa145-ca86-40b3-accc-272c0baac9d9" providerId="ADAL" clId="{37531F43-9C65-4E3E-8F83-ECA6F8EE2A7F}" dt="2023-01-25T15:37:16.594" v="537" actId="1076"/>
          <ac:spMkLst>
            <pc:docMk/>
            <pc:sldMk cId="2598538368" sldId="581"/>
            <ac:spMk id="24" creationId="{914E483F-9BF0-3802-22E0-FCBD25F98A56}"/>
          </ac:spMkLst>
        </pc:spChg>
        <pc:picChg chg="add mod">
          <ac:chgData name="Florian Salzmann" userId="b58fa145-ca86-40b3-accc-272c0baac9d9" providerId="ADAL" clId="{37531F43-9C65-4E3E-8F83-ECA6F8EE2A7F}" dt="2023-01-25T15:37:16.594" v="537" actId="1076"/>
          <ac:picMkLst>
            <pc:docMk/>
            <pc:sldMk cId="2598538368" sldId="581"/>
            <ac:picMk id="6" creationId="{E7E45B33-642F-7FC3-595E-859B424DC04B}"/>
          </ac:picMkLst>
        </pc:picChg>
        <pc:cxnChg chg="mod">
          <ac:chgData name="Florian Salzmann" userId="b58fa145-ca86-40b3-accc-272c0baac9d9" providerId="ADAL" clId="{37531F43-9C65-4E3E-8F83-ECA6F8EE2A7F}" dt="2023-01-25T15:37:16.594" v="537" actId="1076"/>
          <ac:cxnSpMkLst>
            <pc:docMk/>
            <pc:sldMk cId="2598538368" sldId="581"/>
            <ac:cxnSpMk id="19" creationId="{D68BE974-6B8F-3399-F8A6-6DC6899CB514}"/>
          </ac:cxnSpMkLst>
        </pc:cxnChg>
        <pc:cxnChg chg="mod">
          <ac:chgData name="Florian Salzmann" userId="b58fa145-ca86-40b3-accc-272c0baac9d9" providerId="ADAL" clId="{37531F43-9C65-4E3E-8F83-ECA6F8EE2A7F}" dt="2023-01-25T15:37:16.594" v="537" actId="1076"/>
          <ac:cxnSpMkLst>
            <pc:docMk/>
            <pc:sldMk cId="2598538368" sldId="581"/>
            <ac:cxnSpMk id="22" creationId="{849C47F2-3147-6D22-697B-C6496A1CC75D}"/>
          </ac:cxnSpMkLst>
        </pc:cxnChg>
      </pc:sldChg>
      <pc:sldChg chg="addSp delSp modSp new mod modClrScheme chgLayout">
        <pc:chgData name="Florian Salzmann" userId="b58fa145-ca86-40b3-accc-272c0baac9d9" providerId="ADAL" clId="{37531F43-9C65-4E3E-8F83-ECA6F8EE2A7F}" dt="2023-01-18T07:07:40.744" v="85" actId="1076"/>
        <pc:sldMkLst>
          <pc:docMk/>
          <pc:sldMk cId="3705883119" sldId="582"/>
        </pc:sldMkLst>
        <pc:spChg chg="del mod ord">
          <ac:chgData name="Florian Salzmann" userId="b58fa145-ca86-40b3-accc-272c0baac9d9" providerId="ADAL" clId="{37531F43-9C65-4E3E-8F83-ECA6F8EE2A7F}" dt="2023-01-18T07:00:15.471" v="4" actId="700"/>
          <ac:spMkLst>
            <pc:docMk/>
            <pc:sldMk cId="3705883119" sldId="582"/>
            <ac:spMk id="2" creationId="{64868316-D308-06EE-AA09-CFBFA56FD8C9}"/>
          </ac:spMkLst>
        </pc:spChg>
        <pc:spChg chg="mod ord">
          <ac:chgData name="Florian Salzmann" userId="b58fa145-ca86-40b3-accc-272c0baac9d9" providerId="ADAL" clId="{37531F43-9C65-4E3E-8F83-ECA6F8EE2A7F}" dt="2023-01-18T07:06:51.738" v="66" actId="700"/>
          <ac:spMkLst>
            <pc:docMk/>
            <pc:sldMk cId="3705883119" sldId="582"/>
            <ac:spMk id="3" creationId="{A4C14B78-3481-A6FE-59CC-8FCC8C0E1E4F}"/>
          </ac:spMkLst>
        </pc:spChg>
        <pc:spChg chg="mod ord">
          <ac:chgData name="Florian Salzmann" userId="b58fa145-ca86-40b3-accc-272c0baac9d9" providerId="ADAL" clId="{37531F43-9C65-4E3E-8F83-ECA6F8EE2A7F}" dt="2023-01-18T07:06:51.738" v="66" actId="700"/>
          <ac:spMkLst>
            <pc:docMk/>
            <pc:sldMk cId="3705883119" sldId="582"/>
            <ac:spMk id="4" creationId="{79714F3D-E0D4-A8D5-ACA3-C046C7F71405}"/>
          </ac:spMkLst>
        </pc:spChg>
        <pc:spChg chg="add del mod ord">
          <ac:chgData name="Florian Salzmann" userId="b58fa145-ca86-40b3-accc-272c0baac9d9" providerId="ADAL" clId="{37531F43-9C65-4E3E-8F83-ECA6F8EE2A7F}" dt="2023-01-18T07:00:31.598" v="5" actId="700"/>
          <ac:spMkLst>
            <pc:docMk/>
            <pc:sldMk cId="3705883119" sldId="582"/>
            <ac:spMk id="5" creationId="{FA96B85B-81E8-C2DD-7096-AAFA0F0F0B19}"/>
          </ac:spMkLst>
        </pc:spChg>
        <pc:spChg chg="add del mod ord">
          <ac:chgData name="Florian Salzmann" userId="b58fa145-ca86-40b3-accc-272c0baac9d9" providerId="ADAL" clId="{37531F43-9C65-4E3E-8F83-ECA6F8EE2A7F}" dt="2023-01-18T07:00:31.598" v="5" actId="700"/>
          <ac:spMkLst>
            <pc:docMk/>
            <pc:sldMk cId="3705883119" sldId="582"/>
            <ac:spMk id="6" creationId="{39E806A8-1C15-8388-AF9B-49115564DAC0}"/>
          </ac:spMkLst>
        </pc:spChg>
        <pc:spChg chg="add mod ord">
          <ac:chgData name="Florian Salzmann" userId="b58fa145-ca86-40b3-accc-272c0baac9d9" providerId="ADAL" clId="{37531F43-9C65-4E3E-8F83-ECA6F8EE2A7F}" dt="2023-01-18T07:06:57.560" v="67" actId="14100"/>
          <ac:spMkLst>
            <pc:docMk/>
            <pc:sldMk cId="3705883119" sldId="582"/>
            <ac:spMk id="7" creationId="{3E95B748-F5B3-24A3-D122-337500EE24D8}"/>
          </ac:spMkLst>
        </pc:spChg>
        <pc:spChg chg="add del mod ord">
          <ac:chgData name="Florian Salzmann" userId="b58fa145-ca86-40b3-accc-272c0baac9d9" providerId="ADAL" clId="{37531F43-9C65-4E3E-8F83-ECA6F8EE2A7F}" dt="2023-01-18T07:01:00.474" v="17" actId="700"/>
          <ac:spMkLst>
            <pc:docMk/>
            <pc:sldMk cId="3705883119" sldId="582"/>
            <ac:spMk id="8" creationId="{6F661BDC-182F-FBA3-AACD-0FE3D6C6E4EE}"/>
          </ac:spMkLst>
        </pc:spChg>
        <pc:spChg chg="add del mod ord">
          <ac:chgData name="Florian Salzmann" userId="b58fa145-ca86-40b3-accc-272c0baac9d9" providerId="ADAL" clId="{37531F43-9C65-4E3E-8F83-ECA6F8EE2A7F}" dt="2023-01-18T07:01:00.474" v="17" actId="700"/>
          <ac:spMkLst>
            <pc:docMk/>
            <pc:sldMk cId="3705883119" sldId="582"/>
            <ac:spMk id="9" creationId="{DEF24BBF-8690-BA10-3B3E-6E4BF1AAB5A9}"/>
          </ac:spMkLst>
        </pc:spChg>
        <pc:spChg chg="add del mod ord">
          <ac:chgData name="Florian Salzmann" userId="b58fa145-ca86-40b3-accc-272c0baac9d9" providerId="ADAL" clId="{37531F43-9C65-4E3E-8F83-ECA6F8EE2A7F}" dt="2023-01-18T07:05:38.810" v="62"/>
          <ac:spMkLst>
            <pc:docMk/>
            <pc:sldMk cId="3705883119" sldId="582"/>
            <ac:spMk id="10" creationId="{72D3851E-EE93-4AB1-D642-5BECAE3B42B7}"/>
          </ac:spMkLst>
        </pc:spChg>
        <pc:spChg chg="add mod">
          <ac:chgData name="Florian Salzmann" userId="b58fa145-ca86-40b3-accc-272c0baac9d9" providerId="ADAL" clId="{37531F43-9C65-4E3E-8F83-ECA6F8EE2A7F}" dt="2023-01-18T07:07:40.744" v="85" actId="1076"/>
          <ac:spMkLst>
            <pc:docMk/>
            <pc:sldMk cId="3705883119" sldId="582"/>
            <ac:spMk id="11" creationId="{7FF64BBB-BE86-DD9F-6ED9-DF7180545AA5}"/>
          </ac:spMkLst>
        </pc:spChg>
        <pc:picChg chg="add mod ord">
          <ac:chgData name="Florian Salzmann" userId="b58fa145-ca86-40b3-accc-272c0baac9d9" providerId="ADAL" clId="{37531F43-9C65-4E3E-8F83-ECA6F8EE2A7F}" dt="2023-01-18T07:07:02.861" v="69" actId="14100"/>
          <ac:picMkLst>
            <pc:docMk/>
            <pc:sldMk cId="3705883119" sldId="582"/>
            <ac:picMk id="1026" creationId="{0F12CA12-40FB-1570-6DAE-A602AC7A1D24}"/>
          </ac:picMkLst>
        </pc:picChg>
      </pc:sldChg>
      <pc:sldChg chg="addSp delSp modSp new mod">
        <pc:chgData name="Florian Salzmann" userId="b58fa145-ca86-40b3-accc-272c0baac9d9" providerId="ADAL" clId="{37531F43-9C65-4E3E-8F83-ECA6F8EE2A7F}" dt="2023-01-25T16:36:55.142" v="1318" actId="313"/>
        <pc:sldMkLst>
          <pc:docMk/>
          <pc:sldMk cId="3886222492" sldId="583"/>
        </pc:sldMkLst>
        <pc:spChg chg="mod">
          <ac:chgData name="Florian Salzmann" userId="b58fa145-ca86-40b3-accc-272c0baac9d9" providerId="ADAL" clId="{37531F43-9C65-4E3E-8F83-ECA6F8EE2A7F}" dt="2023-01-25T16:36:55.142" v="1318" actId="313"/>
          <ac:spMkLst>
            <pc:docMk/>
            <pc:sldMk cId="3886222492" sldId="583"/>
            <ac:spMk id="4" creationId="{4A38EF83-DD8B-D8D0-798F-361BF82C7C3D}"/>
          </ac:spMkLst>
        </pc:spChg>
        <pc:spChg chg="del mod">
          <ac:chgData name="Florian Salzmann" userId="b58fa145-ca86-40b3-accc-272c0baac9d9" providerId="ADAL" clId="{37531F43-9C65-4E3E-8F83-ECA6F8EE2A7F}" dt="2023-01-18T07:08:25.524" v="100" actId="478"/>
          <ac:spMkLst>
            <pc:docMk/>
            <pc:sldMk cId="3886222492" sldId="583"/>
            <ac:spMk id="5" creationId="{3715B2E8-DFBF-324A-2D79-18EB2423401E}"/>
          </ac:spMkLst>
        </pc:spChg>
        <pc:spChg chg="del">
          <ac:chgData name="Florian Salzmann" userId="b58fa145-ca86-40b3-accc-272c0baac9d9" providerId="ADAL" clId="{37531F43-9C65-4E3E-8F83-ECA6F8EE2A7F}" dt="2023-01-18T07:08:27.436" v="101"/>
          <ac:spMkLst>
            <pc:docMk/>
            <pc:sldMk cId="3886222492" sldId="583"/>
            <ac:spMk id="6" creationId="{4EEB14A5-3A11-9FAD-5C54-1002E6A50B03}"/>
          </ac:spMkLst>
        </pc:spChg>
        <pc:spChg chg="add mod">
          <ac:chgData name="Florian Salzmann" userId="b58fa145-ca86-40b3-accc-272c0baac9d9" providerId="ADAL" clId="{37531F43-9C65-4E3E-8F83-ECA6F8EE2A7F}" dt="2023-01-18T07:08:44.136" v="126" actId="20577"/>
          <ac:spMkLst>
            <pc:docMk/>
            <pc:sldMk cId="3886222492" sldId="583"/>
            <ac:spMk id="7" creationId="{633C1DE4-A3A9-B8CD-912A-AA0E54082A42}"/>
          </ac:spMkLst>
        </pc:spChg>
        <pc:spChg chg="add mod">
          <ac:chgData name="Florian Salzmann" userId="b58fa145-ca86-40b3-accc-272c0baac9d9" providerId="ADAL" clId="{37531F43-9C65-4E3E-8F83-ECA6F8EE2A7F}" dt="2023-01-18T07:09:41.410" v="133" actId="207"/>
          <ac:spMkLst>
            <pc:docMk/>
            <pc:sldMk cId="3886222492" sldId="583"/>
            <ac:spMk id="8" creationId="{0B15D9B9-1B37-7273-D118-A108C84EA4B9}"/>
          </ac:spMkLst>
        </pc:spChg>
        <pc:picChg chg="add del mod">
          <ac:chgData name="Florian Salzmann" userId="b58fa145-ca86-40b3-accc-272c0baac9d9" providerId="ADAL" clId="{37531F43-9C65-4E3E-8F83-ECA6F8EE2A7F}" dt="2023-01-18T07:08:25.524" v="100" actId="478"/>
          <ac:picMkLst>
            <pc:docMk/>
            <pc:sldMk cId="3886222492" sldId="583"/>
            <ac:picMk id="2050" creationId="{5EFCAF12-D583-9B04-7387-9ABF04D735D4}"/>
          </ac:picMkLst>
        </pc:picChg>
        <pc:picChg chg="add mod">
          <ac:chgData name="Florian Salzmann" userId="b58fa145-ca86-40b3-accc-272c0baac9d9" providerId="ADAL" clId="{37531F43-9C65-4E3E-8F83-ECA6F8EE2A7F}" dt="2023-01-18T07:08:30.935" v="102" actId="1076"/>
          <ac:picMkLst>
            <pc:docMk/>
            <pc:sldMk cId="3886222492" sldId="583"/>
            <ac:picMk id="2052" creationId="{692F7705-C7A3-9361-3BB3-58B9B84B2DEF}"/>
          </ac:picMkLst>
        </pc:picChg>
      </pc:sldChg>
      <pc:sldChg chg="addSp delSp modSp new mod modClrScheme modAnim chgLayout">
        <pc:chgData name="Florian Salzmann" userId="b58fa145-ca86-40b3-accc-272c0baac9d9" providerId="ADAL" clId="{37531F43-9C65-4E3E-8F83-ECA6F8EE2A7F}" dt="2023-01-25T15:50:10.509" v="1038" actId="1440"/>
        <pc:sldMkLst>
          <pc:docMk/>
          <pc:sldMk cId="1653092450" sldId="584"/>
        </pc:sldMkLst>
        <pc:spChg chg="mod ord">
          <ac:chgData name="Florian Salzmann" userId="b58fa145-ca86-40b3-accc-272c0baac9d9" providerId="ADAL" clId="{37531F43-9C65-4E3E-8F83-ECA6F8EE2A7F}" dt="2023-01-18T07:12:10.750" v="177" actId="700"/>
          <ac:spMkLst>
            <pc:docMk/>
            <pc:sldMk cId="1653092450" sldId="584"/>
            <ac:spMk id="2" creationId="{2CE38783-709F-B32C-AD97-EB713E556A26}"/>
          </ac:spMkLst>
        </pc:spChg>
        <pc:spChg chg="mod ord">
          <ac:chgData name="Florian Salzmann" userId="b58fa145-ca86-40b3-accc-272c0baac9d9" providerId="ADAL" clId="{37531F43-9C65-4E3E-8F83-ECA6F8EE2A7F}" dt="2023-01-18T07:12:10.750" v="177" actId="700"/>
          <ac:spMkLst>
            <pc:docMk/>
            <pc:sldMk cId="1653092450" sldId="584"/>
            <ac:spMk id="3" creationId="{40DD7FA0-55BB-7752-3B42-F8AB9CD23C6F}"/>
          </ac:spMkLst>
        </pc:spChg>
        <pc:spChg chg="del">
          <ac:chgData name="Florian Salzmann" userId="b58fa145-ca86-40b3-accc-272c0baac9d9" providerId="ADAL" clId="{37531F43-9C65-4E3E-8F83-ECA6F8EE2A7F}" dt="2023-01-18T07:12:10.750" v="177" actId="700"/>
          <ac:spMkLst>
            <pc:docMk/>
            <pc:sldMk cId="1653092450" sldId="584"/>
            <ac:spMk id="4" creationId="{F098C2A7-B184-76CB-94C6-FE4A304445D0}"/>
          </ac:spMkLst>
        </pc:spChg>
        <pc:spChg chg="mod ord">
          <ac:chgData name="Florian Salzmann" userId="b58fa145-ca86-40b3-accc-272c0baac9d9" providerId="ADAL" clId="{37531F43-9C65-4E3E-8F83-ECA6F8EE2A7F}" dt="2023-01-18T07:12:10.750" v="177" actId="700"/>
          <ac:spMkLst>
            <pc:docMk/>
            <pc:sldMk cId="1653092450" sldId="584"/>
            <ac:spMk id="5" creationId="{2947F157-C9F9-5E37-5716-030557DD77E1}"/>
          </ac:spMkLst>
        </pc:spChg>
        <pc:spChg chg="del mod ord">
          <ac:chgData name="Florian Salzmann" userId="b58fa145-ca86-40b3-accc-272c0baac9d9" providerId="ADAL" clId="{37531F43-9C65-4E3E-8F83-ECA6F8EE2A7F}" dt="2023-01-18T07:12:10.750" v="177" actId="700"/>
          <ac:spMkLst>
            <pc:docMk/>
            <pc:sldMk cId="1653092450" sldId="584"/>
            <ac:spMk id="6" creationId="{436998EA-8DD9-B26F-9479-7D1641D95271}"/>
          </ac:spMkLst>
        </pc:spChg>
        <pc:spChg chg="add del mod ord">
          <ac:chgData name="Florian Salzmann" userId="b58fa145-ca86-40b3-accc-272c0baac9d9" providerId="ADAL" clId="{37531F43-9C65-4E3E-8F83-ECA6F8EE2A7F}" dt="2023-01-25T15:38:59.661" v="572"/>
          <ac:spMkLst>
            <pc:docMk/>
            <pc:sldMk cId="1653092450" sldId="584"/>
            <ac:spMk id="7" creationId="{928A366B-58FD-9F4B-E618-CC085C6D948F}"/>
          </ac:spMkLst>
        </pc:spChg>
        <pc:picChg chg="add mod">
          <ac:chgData name="Florian Salzmann" userId="b58fa145-ca86-40b3-accc-272c0baac9d9" providerId="ADAL" clId="{37531F43-9C65-4E3E-8F83-ECA6F8EE2A7F}" dt="2023-01-25T15:50:10.509" v="1038" actId="1440"/>
          <ac:picMkLst>
            <pc:docMk/>
            <pc:sldMk cId="1653092450" sldId="584"/>
            <ac:picMk id="6" creationId="{DBB04F9B-FEF9-9FC2-63B7-2C044CFC7E30}"/>
          </ac:picMkLst>
        </pc:picChg>
        <pc:picChg chg="add mod">
          <ac:chgData name="Florian Salzmann" userId="b58fa145-ca86-40b3-accc-272c0baac9d9" providerId="ADAL" clId="{37531F43-9C65-4E3E-8F83-ECA6F8EE2A7F}" dt="2023-01-25T15:39:20.972" v="589" actId="1076"/>
          <ac:picMkLst>
            <pc:docMk/>
            <pc:sldMk cId="1653092450" sldId="584"/>
            <ac:picMk id="1026" creationId="{387899C4-66CA-92D0-4495-63B3C6D1AE20}"/>
          </ac:picMkLst>
        </pc:picChg>
      </pc:sldChg>
      <pc:sldChg chg="addSp delSp modSp new mod modClrScheme chgLayout">
        <pc:chgData name="Florian Salzmann" userId="b58fa145-ca86-40b3-accc-272c0baac9d9" providerId="ADAL" clId="{37531F43-9C65-4E3E-8F83-ECA6F8EE2A7F}" dt="2023-01-25T15:57:51.414" v="1041" actId="26606"/>
        <pc:sldMkLst>
          <pc:docMk/>
          <pc:sldMk cId="3999256423" sldId="585"/>
        </pc:sldMkLst>
        <pc:spChg chg="mod ord">
          <ac:chgData name="Florian Salzmann" userId="b58fa145-ca86-40b3-accc-272c0baac9d9" providerId="ADAL" clId="{37531F43-9C65-4E3E-8F83-ECA6F8EE2A7F}" dt="2023-01-25T15:57:51.414" v="1041" actId="26606"/>
          <ac:spMkLst>
            <pc:docMk/>
            <pc:sldMk cId="3999256423" sldId="585"/>
            <ac:spMk id="2" creationId="{068513A5-AB39-0CA1-D624-714C095215C0}"/>
          </ac:spMkLst>
        </pc:spChg>
        <pc:spChg chg="mod ord">
          <ac:chgData name="Florian Salzmann" userId="b58fa145-ca86-40b3-accc-272c0baac9d9" providerId="ADAL" clId="{37531F43-9C65-4E3E-8F83-ECA6F8EE2A7F}" dt="2023-01-25T15:57:51.414" v="1041" actId="26606"/>
          <ac:spMkLst>
            <pc:docMk/>
            <pc:sldMk cId="3999256423" sldId="585"/>
            <ac:spMk id="3" creationId="{B2091249-E1EC-CD88-8EB1-5AD68C3F2858}"/>
          </ac:spMkLst>
        </pc:spChg>
        <pc:spChg chg="add del mod ord">
          <ac:chgData name="Florian Salzmann" userId="b58fa145-ca86-40b3-accc-272c0baac9d9" providerId="ADAL" clId="{37531F43-9C65-4E3E-8F83-ECA6F8EE2A7F}" dt="2023-01-25T15:57:51.414" v="1041" actId="26606"/>
          <ac:spMkLst>
            <pc:docMk/>
            <pc:sldMk cId="3999256423" sldId="585"/>
            <ac:spMk id="4" creationId="{7DFD22D6-EAA7-6580-2611-554E986AFBEF}"/>
          </ac:spMkLst>
        </pc:spChg>
        <pc:spChg chg="mod ord">
          <ac:chgData name="Florian Salzmann" userId="b58fa145-ca86-40b3-accc-272c0baac9d9" providerId="ADAL" clId="{37531F43-9C65-4E3E-8F83-ECA6F8EE2A7F}" dt="2023-01-25T15:57:51.414" v="1041" actId="26606"/>
          <ac:spMkLst>
            <pc:docMk/>
            <pc:sldMk cId="3999256423" sldId="585"/>
            <ac:spMk id="5" creationId="{3A8E5D68-E7E4-E7ED-154B-9C8EADBC607F}"/>
          </ac:spMkLst>
        </pc:spChg>
        <pc:spChg chg="add del mod ord">
          <ac:chgData name="Florian Salzmann" userId="b58fa145-ca86-40b3-accc-272c0baac9d9" providerId="ADAL" clId="{37531F43-9C65-4E3E-8F83-ECA6F8EE2A7F}" dt="2023-01-25T15:49:12.292" v="960" actId="700"/>
          <ac:spMkLst>
            <pc:docMk/>
            <pc:sldMk cId="3999256423" sldId="585"/>
            <ac:spMk id="6" creationId="{DA2BE139-97CF-9942-AD77-B5446DB99E92}"/>
          </ac:spMkLst>
        </pc:spChg>
        <pc:spChg chg="add del mod">
          <ac:chgData name="Florian Salzmann" userId="b58fa145-ca86-40b3-accc-272c0baac9d9" providerId="ADAL" clId="{37531F43-9C65-4E3E-8F83-ECA6F8EE2A7F}" dt="2023-01-25T15:49:09.083" v="955" actId="478"/>
          <ac:spMkLst>
            <pc:docMk/>
            <pc:sldMk cId="3999256423" sldId="585"/>
            <ac:spMk id="8" creationId="{1FCD96BB-C007-58E2-0C75-255EC561EB68}"/>
          </ac:spMkLst>
        </pc:spChg>
        <pc:spChg chg="add del mod">
          <ac:chgData name="Florian Salzmann" userId="b58fa145-ca86-40b3-accc-272c0baac9d9" providerId="ADAL" clId="{37531F43-9C65-4E3E-8F83-ECA6F8EE2A7F}" dt="2023-01-25T15:57:51.388" v="1040" actId="26606"/>
          <ac:spMkLst>
            <pc:docMk/>
            <pc:sldMk cId="3999256423" sldId="585"/>
            <ac:spMk id="11" creationId="{21AB8CF8-8C18-7323-B839-4967EA4F5B4F}"/>
          </ac:spMkLst>
        </pc:spChg>
        <pc:graphicFrameChg chg="add del mod">
          <ac:chgData name="Florian Salzmann" userId="b58fa145-ca86-40b3-accc-272c0baac9d9" providerId="ADAL" clId="{37531F43-9C65-4E3E-8F83-ECA6F8EE2A7F}" dt="2023-01-25T15:57:51.388" v="1040" actId="26606"/>
          <ac:graphicFrameMkLst>
            <pc:docMk/>
            <pc:sldMk cId="3999256423" sldId="585"/>
            <ac:graphicFrameMk id="9" creationId="{F668C169-96E8-E482-9C6D-CB16D5BBF0EF}"/>
          </ac:graphicFrameMkLst>
        </pc:graphicFrameChg>
        <pc:graphicFrameChg chg="add">
          <ac:chgData name="Florian Salzmann" userId="b58fa145-ca86-40b3-accc-272c0baac9d9" providerId="ADAL" clId="{37531F43-9C65-4E3E-8F83-ECA6F8EE2A7F}" dt="2023-01-25T15:57:51.414" v="1041" actId="26606"/>
          <ac:graphicFrameMkLst>
            <pc:docMk/>
            <pc:sldMk cId="3999256423" sldId="585"/>
            <ac:graphicFrameMk id="13" creationId="{707D23BB-6809-58ED-7659-2E2DCA2F4FBE}"/>
          </ac:graphicFrameMkLst>
        </pc:graphicFrameChg>
        <pc:picChg chg="add del mod">
          <ac:chgData name="Florian Salzmann" userId="b58fa145-ca86-40b3-accc-272c0baac9d9" providerId="ADAL" clId="{37531F43-9C65-4E3E-8F83-ECA6F8EE2A7F}" dt="2023-01-25T15:49:11.609" v="959"/>
          <ac:picMkLst>
            <pc:docMk/>
            <pc:sldMk cId="3999256423" sldId="585"/>
            <ac:picMk id="7" creationId="{53B0539D-BC5F-9044-2732-8D396E010FBF}"/>
          </ac:picMkLst>
        </pc:picChg>
      </pc:sldChg>
      <pc:sldChg chg="modSp new mod ord">
        <pc:chgData name="Florian Salzmann" userId="b58fa145-ca86-40b3-accc-272c0baac9d9" providerId="ADAL" clId="{37531F43-9C65-4E3E-8F83-ECA6F8EE2A7F}" dt="2023-01-26T06:39:31.371" v="1422"/>
        <pc:sldMkLst>
          <pc:docMk/>
          <pc:sldMk cId="3639995405" sldId="586"/>
        </pc:sldMkLst>
        <pc:spChg chg="mod">
          <ac:chgData name="Florian Salzmann" userId="b58fa145-ca86-40b3-accc-272c0baac9d9" providerId="ADAL" clId="{37531F43-9C65-4E3E-8F83-ECA6F8EE2A7F}" dt="2023-01-18T08:28:10.226" v="304" actId="20577"/>
          <ac:spMkLst>
            <pc:docMk/>
            <pc:sldMk cId="3639995405" sldId="586"/>
            <ac:spMk id="4" creationId="{1F2761AB-B372-B24A-90BA-ACA5B3E05F3F}"/>
          </ac:spMkLst>
        </pc:spChg>
        <pc:spChg chg="mod">
          <ac:chgData name="Florian Salzmann" userId="b58fa145-ca86-40b3-accc-272c0baac9d9" providerId="ADAL" clId="{37531F43-9C65-4E3E-8F83-ECA6F8EE2A7F}" dt="2023-01-18T08:26:19.550" v="254" actId="20577"/>
          <ac:spMkLst>
            <pc:docMk/>
            <pc:sldMk cId="3639995405" sldId="586"/>
            <ac:spMk id="5" creationId="{A4AD1EDE-3CC6-77EE-404F-7AB9A9D360F8}"/>
          </ac:spMkLst>
        </pc:spChg>
      </pc:sldChg>
      <pc:sldChg chg="modSp new mod">
        <pc:chgData name="Florian Salzmann" userId="b58fa145-ca86-40b3-accc-272c0baac9d9" providerId="ADAL" clId="{37531F43-9C65-4E3E-8F83-ECA6F8EE2A7F}" dt="2023-01-26T08:35:38.688" v="1910" actId="20577"/>
        <pc:sldMkLst>
          <pc:docMk/>
          <pc:sldMk cId="1038906934" sldId="587"/>
        </pc:sldMkLst>
        <pc:spChg chg="mod">
          <ac:chgData name="Florian Salzmann" userId="b58fa145-ca86-40b3-accc-272c0baac9d9" providerId="ADAL" clId="{37531F43-9C65-4E3E-8F83-ECA6F8EE2A7F}" dt="2023-01-26T08:35:38.688" v="1910" actId="20577"/>
          <ac:spMkLst>
            <pc:docMk/>
            <pc:sldMk cId="1038906934" sldId="587"/>
            <ac:spMk id="4" creationId="{B54496D7-ED27-F019-0A30-CBED4B0CD0DF}"/>
          </ac:spMkLst>
        </pc:spChg>
        <pc:spChg chg="mod">
          <ac:chgData name="Florian Salzmann" userId="b58fa145-ca86-40b3-accc-272c0baac9d9" providerId="ADAL" clId="{37531F43-9C65-4E3E-8F83-ECA6F8EE2A7F}" dt="2023-01-26T08:35:29.402" v="1901" actId="20577"/>
          <ac:spMkLst>
            <pc:docMk/>
            <pc:sldMk cId="1038906934" sldId="587"/>
            <ac:spMk id="5" creationId="{4F05EAE4-79FC-CE29-7BC9-B771DC167528}"/>
          </ac:spMkLst>
        </pc:spChg>
      </pc:sldChg>
      <pc:sldChg chg="addSp delSp modSp new mod modNotes">
        <pc:chgData name="Florian Salzmann" userId="b58fa145-ca86-40b3-accc-272c0baac9d9" providerId="ADAL" clId="{37531F43-9C65-4E3E-8F83-ECA6F8EE2A7F}" dt="2023-01-26T08:21:36.279" v="1759" actId="20577"/>
        <pc:sldMkLst>
          <pc:docMk/>
          <pc:sldMk cId="1798266251" sldId="588"/>
        </pc:sldMkLst>
        <pc:spChg chg="del">
          <ac:chgData name="Florian Salzmann" userId="b58fa145-ca86-40b3-accc-272c0baac9d9" providerId="ADAL" clId="{37531F43-9C65-4E3E-8F83-ECA6F8EE2A7F}" dt="2023-01-18T08:29:41.760" v="327"/>
          <ac:spMkLst>
            <pc:docMk/>
            <pc:sldMk cId="1798266251" sldId="588"/>
            <ac:spMk id="4" creationId="{54B74EC0-D697-B995-5FD6-7CFF157A29B4}"/>
          </ac:spMkLst>
        </pc:spChg>
        <pc:spChg chg="mod">
          <ac:chgData name="Florian Salzmann" userId="b58fa145-ca86-40b3-accc-272c0baac9d9" providerId="ADAL" clId="{37531F43-9C65-4E3E-8F83-ECA6F8EE2A7F}" dt="2023-01-18T08:28:56.636" v="326" actId="20577"/>
          <ac:spMkLst>
            <pc:docMk/>
            <pc:sldMk cId="1798266251" sldId="588"/>
            <ac:spMk id="5" creationId="{23B944EB-1950-DB9F-326C-B83564C2D206}"/>
          </ac:spMkLst>
        </pc:spChg>
        <pc:spChg chg="add del mod">
          <ac:chgData name="Florian Salzmann" userId="b58fa145-ca86-40b3-accc-272c0baac9d9" providerId="ADAL" clId="{37531F43-9C65-4E3E-8F83-ECA6F8EE2A7F}" dt="2023-01-18T08:30:28.158" v="332"/>
          <ac:spMkLst>
            <pc:docMk/>
            <pc:sldMk cId="1798266251" sldId="588"/>
            <ac:spMk id="6" creationId="{D43B491B-2162-1966-6DCF-89834B664E29}"/>
          </ac:spMkLst>
        </pc:spChg>
        <pc:picChg chg="add mod">
          <ac:chgData name="Florian Salzmann" userId="b58fa145-ca86-40b3-accc-272c0baac9d9" providerId="ADAL" clId="{37531F43-9C65-4E3E-8F83-ECA6F8EE2A7F}" dt="2023-01-18T08:58:55.051" v="353" actId="1076"/>
          <ac:picMkLst>
            <pc:docMk/>
            <pc:sldMk cId="1798266251" sldId="588"/>
            <ac:picMk id="8" creationId="{4DA3890C-E4D7-D3F5-03E9-2FF15B65374F}"/>
          </ac:picMkLst>
        </pc:picChg>
        <pc:picChg chg="add del mod">
          <ac:chgData name="Florian Salzmann" userId="b58fa145-ca86-40b3-accc-272c0baac9d9" providerId="ADAL" clId="{37531F43-9C65-4E3E-8F83-ECA6F8EE2A7F}" dt="2023-01-18T08:30:26.027" v="331" actId="478"/>
          <ac:picMkLst>
            <pc:docMk/>
            <pc:sldMk cId="1798266251" sldId="588"/>
            <ac:picMk id="3074" creationId="{3D149907-A9CE-55EC-2324-DD1F7FB5A28A}"/>
          </ac:picMkLst>
        </pc:picChg>
        <pc:picChg chg="add mod">
          <ac:chgData name="Florian Salzmann" userId="b58fa145-ca86-40b3-accc-272c0baac9d9" providerId="ADAL" clId="{37531F43-9C65-4E3E-8F83-ECA6F8EE2A7F}" dt="2023-01-26T06:42:52.398" v="1440" actId="14100"/>
          <ac:picMkLst>
            <pc:docMk/>
            <pc:sldMk cId="1798266251" sldId="588"/>
            <ac:picMk id="3076" creationId="{696E866C-5144-C346-6571-A72194A9260D}"/>
          </ac:picMkLst>
        </pc:picChg>
      </pc:sldChg>
      <pc:sldChg chg="addSp delSp modSp new mod modClrScheme modAnim chgLayout">
        <pc:chgData name="Florian Salzmann" userId="b58fa145-ca86-40b3-accc-272c0baac9d9" providerId="ADAL" clId="{37531F43-9C65-4E3E-8F83-ECA6F8EE2A7F}" dt="2023-01-25T06:57:56.403" v="404" actId="478"/>
        <pc:sldMkLst>
          <pc:docMk/>
          <pc:sldMk cId="1071453063" sldId="589"/>
        </pc:sldMkLst>
        <pc:spChg chg="del mod ord">
          <ac:chgData name="Florian Salzmann" userId="b58fa145-ca86-40b3-accc-272c0baac9d9" providerId="ADAL" clId="{37531F43-9C65-4E3E-8F83-ECA6F8EE2A7F}" dt="2023-01-25T06:57:56.403" v="404" actId="478"/>
          <ac:spMkLst>
            <pc:docMk/>
            <pc:sldMk cId="1071453063" sldId="589"/>
            <ac:spMk id="2" creationId="{9378FC2F-99F7-0716-36CD-B89740D825D5}"/>
          </ac:spMkLst>
        </pc:spChg>
        <pc:spChg chg="mod ord">
          <ac:chgData name="Florian Salzmann" userId="b58fa145-ca86-40b3-accc-272c0baac9d9" providerId="ADAL" clId="{37531F43-9C65-4E3E-8F83-ECA6F8EE2A7F}" dt="2023-01-25T06:57:23.765" v="401" actId="700"/>
          <ac:spMkLst>
            <pc:docMk/>
            <pc:sldMk cId="1071453063" sldId="589"/>
            <ac:spMk id="3" creationId="{2C499846-3E5D-23A6-58DF-D97DC3E748EB}"/>
          </ac:spMkLst>
        </pc:spChg>
        <pc:spChg chg="del mod ord">
          <ac:chgData name="Florian Salzmann" userId="b58fa145-ca86-40b3-accc-272c0baac9d9" providerId="ADAL" clId="{37531F43-9C65-4E3E-8F83-ECA6F8EE2A7F}" dt="2023-01-25T06:57:23.765" v="401" actId="700"/>
          <ac:spMkLst>
            <pc:docMk/>
            <pc:sldMk cId="1071453063" sldId="589"/>
            <ac:spMk id="4" creationId="{499CE101-2220-8435-1047-405253A5DFC5}"/>
          </ac:spMkLst>
        </pc:spChg>
        <pc:spChg chg="del">
          <ac:chgData name="Florian Salzmann" userId="b58fa145-ca86-40b3-accc-272c0baac9d9" providerId="ADAL" clId="{37531F43-9C65-4E3E-8F83-ECA6F8EE2A7F}" dt="2023-01-25T06:57:23.765" v="401" actId="700"/>
          <ac:spMkLst>
            <pc:docMk/>
            <pc:sldMk cId="1071453063" sldId="589"/>
            <ac:spMk id="5" creationId="{F14E37C7-C11D-422C-FE19-C2D994B12AC5}"/>
          </ac:spMkLst>
        </pc:spChg>
        <pc:spChg chg="add del mod ord">
          <ac:chgData name="Florian Salzmann" userId="b58fa145-ca86-40b3-accc-272c0baac9d9" providerId="ADAL" clId="{37531F43-9C65-4E3E-8F83-ECA6F8EE2A7F}" dt="2023-01-25T06:57:45.260" v="402"/>
          <ac:spMkLst>
            <pc:docMk/>
            <pc:sldMk cId="1071453063" sldId="589"/>
            <ac:spMk id="6" creationId="{F174022F-9822-2CBA-A8C8-DA68A3A69218}"/>
          </ac:spMkLst>
        </pc:spChg>
        <pc:picChg chg="add mod">
          <ac:chgData name="Florian Salzmann" userId="b58fa145-ca86-40b3-accc-272c0baac9d9" providerId="ADAL" clId="{37531F43-9C65-4E3E-8F83-ECA6F8EE2A7F}" dt="2023-01-25T06:57:45.260" v="402"/>
          <ac:picMkLst>
            <pc:docMk/>
            <pc:sldMk cId="1071453063" sldId="589"/>
            <ac:picMk id="4" creationId="{8454C8A9-3B6F-811B-D4A0-6295B6F82C3C}"/>
          </ac:picMkLst>
        </pc:picChg>
      </pc:sldChg>
      <pc:sldChg chg="addSp delSp modSp new mod ord modClrScheme chgLayout">
        <pc:chgData name="Florian Salzmann" userId="b58fa145-ca86-40b3-accc-272c0baac9d9" providerId="ADAL" clId="{37531F43-9C65-4E3E-8F83-ECA6F8EE2A7F}" dt="2023-01-25T15:35:09.377" v="525" actId="1076"/>
        <pc:sldMkLst>
          <pc:docMk/>
          <pc:sldMk cId="912132640" sldId="590"/>
        </pc:sldMkLst>
        <pc:spChg chg="mod ord">
          <ac:chgData name="Florian Salzmann" userId="b58fa145-ca86-40b3-accc-272c0baac9d9" providerId="ADAL" clId="{37531F43-9C65-4E3E-8F83-ECA6F8EE2A7F}" dt="2023-01-25T15:34:40.778" v="498" actId="700"/>
          <ac:spMkLst>
            <pc:docMk/>
            <pc:sldMk cId="912132640" sldId="590"/>
            <ac:spMk id="2" creationId="{59A356D5-6AD4-66EC-9B97-55E73D3BA71D}"/>
          </ac:spMkLst>
        </pc:spChg>
        <pc:spChg chg="mod ord">
          <ac:chgData name="Florian Salzmann" userId="b58fa145-ca86-40b3-accc-272c0baac9d9" providerId="ADAL" clId="{37531F43-9C65-4E3E-8F83-ECA6F8EE2A7F}" dt="2023-01-25T15:34:40.778" v="498" actId="700"/>
          <ac:spMkLst>
            <pc:docMk/>
            <pc:sldMk cId="912132640" sldId="590"/>
            <ac:spMk id="3" creationId="{870D7F98-BE52-4149-BA85-F541AC8926DD}"/>
          </ac:spMkLst>
        </pc:spChg>
        <pc:spChg chg="del mod ord">
          <ac:chgData name="Florian Salzmann" userId="b58fa145-ca86-40b3-accc-272c0baac9d9" providerId="ADAL" clId="{37531F43-9C65-4E3E-8F83-ECA6F8EE2A7F}" dt="2023-01-25T15:34:40.778" v="498" actId="700"/>
          <ac:spMkLst>
            <pc:docMk/>
            <pc:sldMk cId="912132640" sldId="590"/>
            <ac:spMk id="4" creationId="{6ABB935C-4E0F-666D-4CEA-37ACF48A8202}"/>
          </ac:spMkLst>
        </pc:spChg>
        <pc:spChg chg="del mod ord">
          <ac:chgData name="Florian Salzmann" userId="b58fa145-ca86-40b3-accc-272c0baac9d9" providerId="ADAL" clId="{37531F43-9C65-4E3E-8F83-ECA6F8EE2A7F}" dt="2023-01-25T15:34:40.778" v="498" actId="700"/>
          <ac:spMkLst>
            <pc:docMk/>
            <pc:sldMk cId="912132640" sldId="590"/>
            <ac:spMk id="5" creationId="{9DEC1995-6F51-666C-5CF4-945CE57FE593}"/>
          </ac:spMkLst>
        </pc:spChg>
        <pc:spChg chg="add mod ord">
          <ac:chgData name="Florian Salzmann" userId="b58fa145-ca86-40b3-accc-272c0baac9d9" providerId="ADAL" clId="{37531F43-9C65-4E3E-8F83-ECA6F8EE2A7F}" dt="2023-01-25T15:35:09.377" v="525" actId="1076"/>
          <ac:spMkLst>
            <pc:docMk/>
            <pc:sldMk cId="912132640" sldId="590"/>
            <ac:spMk id="6" creationId="{9F324430-FDD4-FAB9-C09E-DBFC8E9B51DC}"/>
          </ac:spMkLst>
        </pc:spChg>
        <pc:spChg chg="add del mod ord">
          <ac:chgData name="Florian Salzmann" userId="b58fa145-ca86-40b3-accc-272c0baac9d9" providerId="ADAL" clId="{37531F43-9C65-4E3E-8F83-ECA6F8EE2A7F}" dt="2023-01-25T15:34:52.168" v="514" actId="478"/>
          <ac:spMkLst>
            <pc:docMk/>
            <pc:sldMk cId="912132640" sldId="590"/>
            <ac:spMk id="7" creationId="{A38C0261-098B-4E57-72BD-AB1E1CFEE296}"/>
          </ac:spMkLst>
        </pc:spChg>
      </pc:sldChg>
      <pc:sldChg chg="modSp new mod modAnim">
        <pc:chgData name="Florian Salzmann" userId="b58fa145-ca86-40b3-accc-272c0baac9d9" providerId="ADAL" clId="{37531F43-9C65-4E3E-8F83-ECA6F8EE2A7F}" dt="2023-01-25T15:47:14.489" v="948" actId="313"/>
        <pc:sldMkLst>
          <pc:docMk/>
          <pc:sldMk cId="2384007090" sldId="591"/>
        </pc:sldMkLst>
        <pc:spChg chg="mod">
          <ac:chgData name="Florian Salzmann" userId="b58fa145-ca86-40b3-accc-272c0baac9d9" providerId="ADAL" clId="{37531F43-9C65-4E3E-8F83-ECA6F8EE2A7F}" dt="2023-01-25T15:47:14.489" v="948" actId="313"/>
          <ac:spMkLst>
            <pc:docMk/>
            <pc:sldMk cId="2384007090" sldId="591"/>
            <ac:spMk id="4" creationId="{36FA238F-275F-2947-D77D-2597328C8CC4}"/>
          </ac:spMkLst>
        </pc:spChg>
        <pc:spChg chg="mod">
          <ac:chgData name="Florian Salzmann" userId="b58fa145-ca86-40b3-accc-272c0baac9d9" providerId="ADAL" clId="{37531F43-9C65-4E3E-8F83-ECA6F8EE2A7F}" dt="2023-01-25T15:42:35.160" v="605" actId="404"/>
          <ac:spMkLst>
            <pc:docMk/>
            <pc:sldMk cId="2384007090" sldId="591"/>
            <ac:spMk id="5" creationId="{D38B2C58-DDE3-E318-6B1E-BABDE4D95E36}"/>
          </ac:spMkLst>
        </pc:spChg>
      </pc:sldChg>
      <pc:sldChg chg="addSp delSp modSp new mod modClrScheme chgLayout">
        <pc:chgData name="Florian Salzmann" userId="b58fa145-ca86-40b3-accc-272c0baac9d9" providerId="ADAL" clId="{37531F43-9C65-4E3E-8F83-ECA6F8EE2A7F}" dt="2023-01-25T16:34:30.556" v="1223" actId="478"/>
        <pc:sldMkLst>
          <pc:docMk/>
          <pc:sldMk cId="1259090090" sldId="592"/>
        </pc:sldMkLst>
        <pc:spChg chg="mod">
          <ac:chgData name="Florian Salzmann" userId="b58fa145-ca86-40b3-accc-272c0baac9d9" providerId="ADAL" clId="{37531F43-9C65-4E3E-8F83-ECA6F8EE2A7F}" dt="2023-01-25T16:34:11.542" v="1219" actId="26606"/>
          <ac:spMkLst>
            <pc:docMk/>
            <pc:sldMk cId="1259090090" sldId="592"/>
            <ac:spMk id="2" creationId="{69ED7262-191F-6D43-4319-BEB973F001A5}"/>
          </ac:spMkLst>
        </pc:spChg>
        <pc:spChg chg="mod modVis">
          <ac:chgData name="Florian Salzmann" userId="b58fa145-ca86-40b3-accc-272c0baac9d9" providerId="ADAL" clId="{37531F43-9C65-4E3E-8F83-ECA6F8EE2A7F}" dt="2023-01-25T16:34:11.542" v="1219" actId="26606"/>
          <ac:spMkLst>
            <pc:docMk/>
            <pc:sldMk cId="1259090090" sldId="592"/>
            <ac:spMk id="3" creationId="{E895FF1E-0FDE-1F80-F2DF-3EB2D6236A00}"/>
          </ac:spMkLst>
        </pc:spChg>
        <pc:spChg chg="del">
          <ac:chgData name="Florian Salzmann" userId="b58fa145-ca86-40b3-accc-272c0baac9d9" providerId="ADAL" clId="{37531F43-9C65-4E3E-8F83-ECA6F8EE2A7F}" dt="2023-01-25T16:34:02.607" v="1217" actId="22"/>
          <ac:spMkLst>
            <pc:docMk/>
            <pc:sldMk cId="1259090090" sldId="592"/>
            <ac:spMk id="4" creationId="{30D422AB-FA60-C21E-5ABA-46EC009BC94A}"/>
          </ac:spMkLst>
        </pc:spChg>
        <pc:spChg chg="add del">
          <ac:chgData name="Florian Salzmann" userId="b58fa145-ca86-40b3-accc-272c0baac9d9" providerId="ADAL" clId="{37531F43-9C65-4E3E-8F83-ECA6F8EE2A7F}" dt="2023-01-25T16:34:30.556" v="1223" actId="478"/>
          <ac:spMkLst>
            <pc:docMk/>
            <pc:sldMk cId="1259090090" sldId="592"/>
            <ac:spMk id="5" creationId="{631EC152-B6A9-1CA5-3522-58C6F480F188}"/>
          </ac:spMkLst>
        </pc:spChg>
        <pc:picChg chg="add mod ord">
          <ac:chgData name="Florian Salzmann" userId="b58fa145-ca86-40b3-accc-272c0baac9d9" providerId="ADAL" clId="{37531F43-9C65-4E3E-8F83-ECA6F8EE2A7F}" dt="2023-01-25T16:34:23.803" v="1222" actId="1076"/>
          <ac:picMkLst>
            <pc:docMk/>
            <pc:sldMk cId="1259090090" sldId="592"/>
            <ac:picMk id="7" creationId="{DF717312-3DBE-EA6E-6067-7868564BA4A0}"/>
          </ac:picMkLst>
        </pc:picChg>
      </pc:sldChg>
      <pc:sldChg chg="addSp delSp modSp new mod">
        <pc:chgData name="Florian Salzmann" userId="b58fa145-ca86-40b3-accc-272c0baac9d9" providerId="ADAL" clId="{37531F43-9C65-4E3E-8F83-ECA6F8EE2A7F}" dt="2023-01-26T06:39:01.731" v="1419" actId="20577"/>
        <pc:sldMkLst>
          <pc:docMk/>
          <pc:sldMk cId="3636742172" sldId="593"/>
        </pc:sldMkLst>
        <pc:spChg chg="mod">
          <ac:chgData name="Florian Salzmann" userId="b58fa145-ca86-40b3-accc-272c0baac9d9" providerId="ADAL" clId="{37531F43-9C65-4E3E-8F83-ECA6F8EE2A7F}" dt="2023-01-26T06:39:01.731" v="1419" actId="20577"/>
          <ac:spMkLst>
            <pc:docMk/>
            <pc:sldMk cId="3636742172" sldId="593"/>
            <ac:spMk id="4" creationId="{3D17EEE6-F460-3428-BC21-1620337F5799}"/>
          </ac:spMkLst>
        </pc:spChg>
        <pc:spChg chg="mod">
          <ac:chgData name="Florian Salzmann" userId="b58fa145-ca86-40b3-accc-272c0baac9d9" providerId="ADAL" clId="{37531F43-9C65-4E3E-8F83-ECA6F8EE2A7F}" dt="2023-01-26T06:13:37.386" v="1346" actId="20577"/>
          <ac:spMkLst>
            <pc:docMk/>
            <pc:sldMk cId="3636742172" sldId="593"/>
            <ac:spMk id="5" creationId="{57A37D09-0FFE-EA89-2160-C59A1C664DDD}"/>
          </ac:spMkLst>
        </pc:spChg>
        <pc:picChg chg="add del mod">
          <ac:chgData name="Florian Salzmann" userId="b58fa145-ca86-40b3-accc-272c0baac9d9" providerId="ADAL" clId="{37531F43-9C65-4E3E-8F83-ECA6F8EE2A7F}" dt="2023-01-26T06:38:14.133" v="1400" actId="478"/>
          <ac:picMkLst>
            <pc:docMk/>
            <pc:sldMk cId="3636742172" sldId="593"/>
            <ac:picMk id="7" creationId="{6FB22C54-1910-9A5D-FB7D-8890E5EE9668}"/>
          </ac:picMkLst>
        </pc:picChg>
        <pc:picChg chg="add mod">
          <ac:chgData name="Florian Salzmann" userId="b58fa145-ca86-40b3-accc-272c0baac9d9" providerId="ADAL" clId="{37531F43-9C65-4E3E-8F83-ECA6F8EE2A7F}" dt="2023-01-26T06:38:34.908" v="1405" actId="1076"/>
          <ac:picMkLst>
            <pc:docMk/>
            <pc:sldMk cId="3636742172" sldId="593"/>
            <ac:picMk id="9" creationId="{0EA1859B-D60A-A120-C12D-E52B7E863AB5}"/>
          </ac:picMkLst>
        </pc:picChg>
      </pc:sldChg>
      <pc:sldChg chg="addSp delSp modSp new mod modClrScheme chgLayout">
        <pc:chgData name="Florian Salzmann" userId="b58fa145-ca86-40b3-accc-272c0baac9d9" providerId="ADAL" clId="{37531F43-9C65-4E3E-8F83-ECA6F8EE2A7F}" dt="2023-01-26T06:41:42.480" v="1437" actId="20577"/>
        <pc:sldMkLst>
          <pc:docMk/>
          <pc:sldMk cId="479248890" sldId="594"/>
        </pc:sldMkLst>
        <pc:spChg chg="mod">
          <ac:chgData name="Florian Salzmann" userId="b58fa145-ca86-40b3-accc-272c0baac9d9" providerId="ADAL" clId="{37531F43-9C65-4E3E-8F83-ECA6F8EE2A7F}" dt="2023-01-26T06:41:25.909" v="1434" actId="26606"/>
          <ac:spMkLst>
            <pc:docMk/>
            <pc:sldMk cId="479248890" sldId="594"/>
            <ac:spMk id="2" creationId="{060BC142-4B33-BB14-4A7F-A773296119E5}"/>
          </ac:spMkLst>
        </pc:spChg>
        <pc:spChg chg="mod">
          <ac:chgData name="Florian Salzmann" userId="b58fa145-ca86-40b3-accc-272c0baac9d9" providerId="ADAL" clId="{37531F43-9C65-4E3E-8F83-ECA6F8EE2A7F}" dt="2023-01-26T06:41:25.909" v="1434" actId="26606"/>
          <ac:spMkLst>
            <pc:docMk/>
            <pc:sldMk cId="479248890" sldId="594"/>
            <ac:spMk id="3" creationId="{A1A4242A-5F0D-2FD2-BA3E-646235C3B496}"/>
          </ac:spMkLst>
        </pc:spChg>
        <pc:spChg chg="add del">
          <ac:chgData name="Florian Salzmann" userId="b58fa145-ca86-40b3-accc-272c0baac9d9" providerId="ADAL" clId="{37531F43-9C65-4E3E-8F83-ECA6F8EE2A7F}" dt="2023-01-26T06:41:20.348" v="1431"/>
          <ac:spMkLst>
            <pc:docMk/>
            <pc:sldMk cId="479248890" sldId="594"/>
            <ac:spMk id="4" creationId="{AC909EAC-1FF2-71E9-6129-CABD2CB8C47E}"/>
          </ac:spMkLst>
        </pc:spChg>
        <pc:spChg chg="mod ord">
          <ac:chgData name="Florian Salzmann" userId="b58fa145-ca86-40b3-accc-272c0baac9d9" providerId="ADAL" clId="{37531F43-9C65-4E3E-8F83-ECA6F8EE2A7F}" dt="2023-01-26T06:41:42.480" v="1437" actId="20577"/>
          <ac:spMkLst>
            <pc:docMk/>
            <pc:sldMk cId="479248890" sldId="594"/>
            <ac:spMk id="5" creationId="{5143CD6F-3AE8-DC17-00FE-20A8E9CF357F}"/>
          </ac:spMkLst>
        </pc:spChg>
        <pc:spChg chg="add del mod">
          <ac:chgData name="Florian Salzmann" userId="b58fa145-ca86-40b3-accc-272c0baac9d9" providerId="ADAL" clId="{37531F43-9C65-4E3E-8F83-ECA6F8EE2A7F}" dt="2023-01-26T06:39:53.032" v="1430" actId="26606"/>
          <ac:spMkLst>
            <pc:docMk/>
            <pc:sldMk cId="479248890" sldId="594"/>
            <ac:spMk id="11" creationId="{4A9FB6EA-DBB6-100F-61FE-3996AA5C5843}"/>
          </ac:spMkLst>
        </pc:spChg>
        <pc:picChg chg="add del">
          <ac:chgData name="Florian Salzmann" userId="b58fa145-ca86-40b3-accc-272c0baac9d9" providerId="ADAL" clId="{37531F43-9C65-4E3E-8F83-ECA6F8EE2A7F}" dt="2023-01-26T06:39:53.032" v="1430" actId="26606"/>
          <ac:picMkLst>
            <pc:docMk/>
            <pc:sldMk cId="479248890" sldId="594"/>
            <ac:picMk id="7" creationId="{E426FC94-153D-C76F-DB78-54A119E786EC}"/>
          </ac:picMkLst>
        </pc:picChg>
        <pc:picChg chg="add mod ord">
          <ac:chgData name="Florian Salzmann" userId="b58fa145-ca86-40b3-accc-272c0baac9d9" providerId="ADAL" clId="{37531F43-9C65-4E3E-8F83-ECA6F8EE2A7F}" dt="2023-01-26T06:41:25.909" v="1434" actId="26606"/>
          <ac:picMkLst>
            <pc:docMk/>
            <pc:sldMk cId="479248890" sldId="594"/>
            <ac:picMk id="8" creationId="{6E82E8C9-7936-6178-E993-219791290C04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D0B8C6-5AF3-4ADC-A029-E4F00C6D784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D4A5107-BCE5-4945-A030-9054DD29000B}">
      <dgm:prSet/>
      <dgm:spPr/>
      <dgm:t>
        <a:bodyPr/>
        <a:lstStyle/>
        <a:p>
          <a:r>
            <a:rPr lang="de-CH"/>
            <a:t>Windows Hello for Business</a:t>
          </a:r>
          <a:endParaRPr lang="en-US"/>
        </a:p>
      </dgm:t>
    </dgm:pt>
    <dgm:pt modelId="{4187BD26-C079-401C-B8FC-6C5E5893D15E}" type="parTrans" cxnId="{340E7A39-DFA0-4BCC-A261-DB38325665DE}">
      <dgm:prSet/>
      <dgm:spPr/>
      <dgm:t>
        <a:bodyPr/>
        <a:lstStyle/>
        <a:p>
          <a:endParaRPr lang="en-US"/>
        </a:p>
      </dgm:t>
    </dgm:pt>
    <dgm:pt modelId="{284156BC-10C3-4C8A-B237-463B14702A74}" type="sibTrans" cxnId="{340E7A39-DFA0-4BCC-A261-DB38325665DE}">
      <dgm:prSet/>
      <dgm:spPr/>
      <dgm:t>
        <a:bodyPr/>
        <a:lstStyle/>
        <a:p>
          <a:endParaRPr lang="en-US"/>
        </a:p>
      </dgm:t>
    </dgm:pt>
    <dgm:pt modelId="{57489D61-E97C-43B6-A551-CA30B6923006}">
      <dgm:prSet/>
      <dgm:spPr/>
      <dgm:t>
        <a:bodyPr/>
        <a:lstStyle/>
        <a:p>
          <a:r>
            <a:rPr lang="de-CH"/>
            <a:t>Microsoft Authenticator App</a:t>
          </a:r>
          <a:endParaRPr lang="en-US"/>
        </a:p>
      </dgm:t>
    </dgm:pt>
    <dgm:pt modelId="{B821110C-BF4E-4DD3-A06F-D5137A112335}" type="parTrans" cxnId="{C38BB848-DD22-45E2-BFD4-A48056CA19F9}">
      <dgm:prSet/>
      <dgm:spPr/>
      <dgm:t>
        <a:bodyPr/>
        <a:lstStyle/>
        <a:p>
          <a:endParaRPr lang="en-US"/>
        </a:p>
      </dgm:t>
    </dgm:pt>
    <dgm:pt modelId="{CACEDD24-1F27-4AE5-BC4E-3CC5D063815D}" type="sibTrans" cxnId="{C38BB848-DD22-45E2-BFD4-A48056CA19F9}">
      <dgm:prSet/>
      <dgm:spPr/>
      <dgm:t>
        <a:bodyPr/>
        <a:lstStyle/>
        <a:p>
          <a:endParaRPr lang="en-US"/>
        </a:p>
      </dgm:t>
    </dgm:pt>
    <dgm:pt modelId="{2498BAFC-7080-4C0E-8D95-C1349049E1F8}">
      <dgm:prSet/>
      <dgm:spPr/>
      <dgm:t>
        <a:bodyPr/>
        <a:lstStyle/>
        <a:p>
          <a:r>
            <a:rPr lang="de-CH"/>
            <a:t>FIDO2 Security Keys</a:t>
          </a:r>
          <a:endParaRPr lang="en-US"/>
        </a:p>
      </dgm:t>
    </dgm:pt>
    <dgm:pt modelId="{77E4F4CB-009C-46BD-9D9E-DE6334C2A437}" type="parTrans" cxnId="{65BAD4C0-F13F-438F-8172-4A113F41C581}">
      <dgm:prSet/>
      <dgm:spPr/>
      <dgm:t>
        <a:bodyPr/>
        <a:lstStyle/>
        <a:p>
          <a:endParaRPr lang="en-US"/>
        </a:p>
      </dgm:t>
    </dgm:pt>
    <dgm:pt modelId="{8CBDB95D-F69B-4E65-B215-0C75F7630DF9}" type="sibTrans" cxnId="{65BAD4C0-F13F-438F-8172-4A113F41C581}">
      <dgm:prSet/>
      <dgm:spPr/>
      <dgm:t>
        <a:bodyPr/>
        <a:lstStyle/>
        <a:p>
          <a:endParaRPr lang="en-US"/>
        </a:p>
      </dgm:t>
    </dgm:pt>
    <dgm:pt modelId="{B0DB3F75-E863-4CE1-8902-97457B60B9A6}" type="pres">
      <dgm:prSet presAssocID="{76D0B8C6-5AF3-4ADC-A029-E4F00C6D7845}" presName="root" presStyleCnt="0">
        <dgm:presLayoutVars>
          <dgm:dir/>
          <dgm:resizeHandles val="exact"/>
        </dgm:presLayoutVars>
      </dgm:prSet>
      <dgm:spPr/>
    </dgm:pt>
    <dgm:pt modelId="{E0F18FD9-5F2A-4486-ACA9-DBCEA81F9666}" type="pres">
      <dgm:prSet presAssocID="{9D4A5107-BCE5-4945-A030-9054DD29000B}" presName="compNode" presStyleCnt="0"/>
      <dgm:spPr/>
    </dgm:pt>
    <dgm:pt modelId="{6494E005-DE04-4517-A357-D680E52DBB6C}" type="pres">
      <dgm:prSet presAssocID="{9D4A5107-BCE5-4945-A030-9054DD29000B}" presName="bgRect" presStyleLbl="bgShp" presStyleIdx="0" presStyleCnt="3"/>
      <dgm:spPr/>
    </dgm:pt>
    <dgm:pt modelId="{5A536888-DE44-4EDE-A2F7-BC9153DAD958}" type="pres">
      <dgm:prSet presAssocID="{9D4A5107-BCE5-4945-A030-9054DD29000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E6A66062-D8F7-4C3E-93BB-199EE1A888C1}" type="pres">
      <dgm:prSet presAssocID="{9D4A5107-BCE5-4945-A030-9054DD29000B}" presName="spaceRect" presStyleCnt="0"/>
      <dgm:spPr/>
    </dgm:pt>
    <dgm:pt modelId="{FE83A5AC-881D-4CA3-A896-3CE4962A8554}" type="pres">
      <dgm:prSet presAssocID="{9D4A5107-BCE5-4945-A030-9054DD29000B}" presName="parTx" presStyleLbl="revTx" presStyleIdx="0" presStyleCnt="3">
        <dgm:presLayoutVars>
          <dgm:chMax val="0"/>
          <dgm:chPref val="0"/>
        </dgm:presLayoutVars>
      </dgm:prSet>
      <dgm:spPr/>
    </dgm:pt>
    <dgm:pt modelId="{F5F09AB1-D944-4B4C-B3B2-DC8B2A28282B}" type="pres">
      <dgm:prSet presAssocID="{284156BC-10C3-4C8A-B237-463B14702A74}" presName="sibTrans" presStyleCnt="0"/>
      <dgm:spPr/>
    </dgm:pt>
    <dgm:pt modelId="{9D5E80F8-606E-4B8F-92F9-C761FE544BEB}" type="pres">
      <dgm:prSet presAssocID="{57489D61-E97C-43B6-A551-CA30B6923006}" presName="compNode" presStyleCnt="0"/>
      <dgm:spPr/>
    </dgm:pt>
    <dgm:pt modelId="{732DC9CE-0F3D-4F08-8676-9C938E244615}" type="pres">
      <dgm:prSet presAssocID="{57489D61-E97C-43B6-A551-CA30B6923006}" presName="bgRect" presStyleLbl="bgShp" presStyleIdx="1" presStyleCnt="3"/>
      <dgm:spPr/>
    </dgm:pt>
    <dgm:pt modelId="{B853572E-8246-439C-9A8A-12CC7E77FCE3}" type="pres">
      <dgm:prSet presAssocID="{57489D61-E97C-43B6-A551-CA30B692300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977653F1-B076-4652-978E-62457F661D08}" type="pres">
      <dgm:prSet presAssocID="{57489D61-E97C-43B6-A551-CA30B6923006}" presName="spaceRect" presStyleCnt="0"/>
      <dgm:spPr/>
    </dgm:pt>
    <dgm:pt modelId="{3B101360-C091-4639-A8F5-151CE5FB90F4}" type="pres">
      <dgm:prSet presAssocID="{57489D61-E97C-43B6-A551-CA30B6923006}" presName="parTx" presStyleLbl="revTx" presStyleIdx="1" presStyleCnt="3">
        <dgm:presLayoutVars>
          <dgm:chMax val="0"/>
          <dgm:chPref val="0"/>
        </dgm:presLayoutVars>
      </dgm:prSet>
      <dgm:spPr/>
    </dgm:pt>
    <dgm:pt modelId="{5C46A13A-6FDC-4985-9E99-C3D4EBEC2349}" type="pres">
      <dgm:prSet presAssocID="{CACEDD24-1F27-4AE5-BC4E-3CC5D063815D}" presName="sibTrans" presStyleCnt="0"/>
      <dgm:spPr/>
    </dgm:pt>
    <dgm:pt modelId="{BEAA5AB3-1DA7-47C6-B3E1-F8BDF27699DD}" type="pres">
      <dgm:prSet presAssocID="{2498BAFC-7080-4C0E-8D95-C1349049E1F8}" presName="compNode" presStyleCnt="0"/>
      <dgm:spPr/>
    </dgm:pt>
    <dgm:pt modelId="{F1D86894-0000-402E-981D-D7BA956BA29C}" type="pres">
      <dgm:prSet presAssocID="{2498BAFC-7080-4C0E-8D95-C1349049E1F8}" presName="bgRect" presStyleLbl="bgShp" presStyleIdx="2" presStyleCnt="3"/>
      <dgm:spPr/>
    </dgm:pt>
    <dgm:pt modelId="{1DBD25DA-A6EE-44F1-9474-CD8212036846}" type="pres">
      <dgm:prSet presAssocID="{2498BAFC-7080-4C0E-8D95-C1349049E1F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hlüssel"/>
        </a:ext>
      </dgm:extLst>
    </dgm:pt>
    <dgm:pt modelId="{D06129F8-2295-4B4C-A4A1-3DD2DBAB48A4}" type="pres">
      <dgm:prSet presAssocID="{2498BAFC-7080-4C0E-8D95-C1349049E1F8}" presName="spaceRect" presStyleCnt="0"/>
      <dgm:spPr/>
    </dgm:pt>
    <dgm:pt modelId="{DCEFF4A5-C0FE-4B71-B2F6-3C476B3C8FCF}" type="pres">
      <dgm:prSet presAssocID="{2498BAFC-7080-4C0E-8D95-C1349049E1F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C029D33-BC9D-463C-A4F5-2488EBD0194C}" type="presOf" srcId="{76D0B8C6-5AF3-4ADC-A029-E4F00C6D7845}" destId="{B0DB3F75-E863-4CE1-8902-97457B60B9A6}" srcOrd="0" destOrd="0" presId="urn:microsoft.com/office/officeart/2018/2/layout/IconVerticalSolidList"/>
    <dgm:cxn modelId="{340E7A39-DFA0-4BCC-A261-DB38325665DE}" srcId="{76D0B8C6-5AF3-4ADC-A029-E4F00C6D7845}" destId="{9D4A5107-BCE5-4945-A030-9054DD29000B}" srcOrd="0" destOrd="0" parTransId="{4187BD26-C079-401C-B8FC-6C5E5893D15E}" sibTransId="{284156BC-10C3-4C8A-B237-463B14702A74}"/>
    <dgm:cxn modelId="{FDE1BC47-DE4A-446F-B036-14D3C3655C29}" type="presOf" srcId="{9D4A5107-BCE5-4945-A030-9054DD29000B}" destId="{FE83A5AC-881D-4CA3-A896-3CE4962A8554}" srcOrd="0" destOrd="0" presId="urn:microsoft.com/office/officeart/2018/2/layout/IconVerticalSolidList"/>
    <dgm:cxn modelId="{C38BB848-DD22-45E2-BFD4-A48056CA19F9}" srcId="{76D0B8C6-5AF3-4ADC-A029-E4F00C6D7845}" destId="{57489D61-E97C-43B6-A551-CA30B6923006}" srcOrd="1" destOrd="0" parTransId="{B821110C-BF4E-4DD3-A06F-D5137A112335}" sibTransId="{CACEDD24-1F27-4AE5-BC4E-3CC5D063815D}"/>
    <dgm:cxn modelId="{65BAD4C0-F13F-438F-8172-4A113F41C581}" srcId="{76D0B8C6-5AF3-4ADC-A029-E4F00C6D7845}" destId="{2498BAFC-7080-4C0E-8D95-C1349049E1F8}" srcOrd="2" destOrd="0" parTransId="{77E4F4CB-009C-46BD-9D9E-DE6334C2A437}" sibTransId="{8CBDB95D-F69B-4E65-B215-0C75F7630DF9}"/>
    <dgm:cxn modelId="{8B62C6E2-9CB4-4F73-8C76-8AE444AEE3C2}" type="presOf" srcId="{2498BAFC-7080-4C0E-8D95-C1349049E1F8}" destId="{DCEFF4A5-C0FE-4B71-B2F6-3C476B3C8FCF}" srcOrd="0" destOrd="0" presId="urn:microsoft.com/office/officeart/2018/2/layout/IconVerticalSolidList"/>
    <dgm:cxn modelId="{A2AD9EF0-22CA-4412-BA84-E18F2A26A160}" type="presOf" srcId="{57489D61-E97C-43B6-A551-CA30B6923006}" destId="{3B101360-C091-4639-A8F5-151CE5FB90F4}" srcOrd="0" destOrd="0" presId="urn:microsoft.com/office/officeart/2018/2/layout/IconVerticalSolidList"/>
    <dgm:cxn modelId="{A742D01C-16E5-4BD9-A120-9C7CCE25C2CD}" type="presParOf" srcId="{B0DB3F75-E863-4CE1-8902-97457B60B9A6}" destId="{E0F18FD9-5F2A-4486-ACA9-DBCEA81F9666}" srcOrd="0" destOrd="0" presId="urn:microsoft.com/office/officeart/2018/2/layout/IconVerticalSolidList"/>
    <dgm:cxn modelId="{3E2A4CF7-DC73-4916-9B4B-ADC103409860}" type="presParOf" srcId="{E0F18FD9-5F2A-4486-ACA9-DBCEA81F9666}" destId="{6494E005-DE04-4517-A357-D680E52DBB6C}" srcOrd="0" destOrd="0" presId="urn:microsoft.com/office/officeart/2018/2/layout/IconVerticalSolidList"/>
    <dgm:cxn modelId="{F33789FE-D678-4FEB-8944-AAF8F50E9657}" type="presParOf" srcId="{E0F18FD9-5F2A-4486-ACA9-DBCEA81F9666}" destId="{5A536888-DE44-4EDE-A2F7-BC9153DAD958}" srcOrd="1" destOrd="0" presId="urn:microsoft.com/office/officeart/2018/2/layout/IconVerticalSolidList"/>
    <dgm:cxn modelId="{10F2C862-C5EA-4E0B-9B50-CD55A08593F1}" type="presParOf" srcId="{E0F18FD9-5F2A-4486-ACA9-DBCEA81F9666}" destId="{E6A66062-D8F7-4C3E-93BB-199EE1A888C1}" srcOrd="2" destOrd="0" presId="urn:microsoft.com/office/officeart/2018/2/layout/IconVerticalSolidList"/>
    <dgm:cxn modelId="{20597946-F089-4767-8CE6-D9CCA8143207}" type="presParOf" srcId="{E0F18FD9-5F2A-4486-ACA9-DBCEA81F9666}" destId="{FE83A5AC-881D-4CA3-A896-3CE4962A8554}" srcOrd="3" destOrd="0" presId="urn:microsoft.com/office/officeart/2018/2/layout/IconVerticalSolidList"/>
    <dgm:cxn modelId="{E5A2131A-DBBD-4891-B0B7-402253806DE2}" type="presParOf" srcId="{B0DB3F75-E863-4CE1-8902-97457B60B9A6}" destId="{F5F09AB1-D944-4B4C-B3B2-DC8B2A28282B}" srcOrd="1" destOrd="0" presId="urn:microsoft.com/office/officeart/2018/2/layout/IconVerticalSolidList"/>
    <dgm:cxn modelId="{C3CEC9E3-E232-40BE-9163-047221B82ACA}" type="presParOf" srcId="{B0DB3F75-E863-4CE1-8902-97457B60B9A6}" destId="{9D5E80F8-606E-4B8F-92F9-C761FE544BEB}" srcOrd="2" destOrd="0" presId="urn:microsoft.com/office/officeart/2018/2/layout/IconVerticalSolidList"/>
    <dgm:cxn modelId="{08C0D4E8-2032-4EB0-BFEA-B136324733FD}" type="presParOf" srcId="{9D5E80F8-606E-4B8F-92F9-C761FE544BEB}" destId="{732DC9CE-0F3D-4F08-8676-9C938E244615}" srcOrd="0" destOrd="0" presId="urn:microsoft.com/office/officeart/2018/2/layout/IconVerticalSolidList"/>
    <dgm:cxn modelId="{8C170126-AEBF-4FEF-83BA-DB8BE1E0068C}" type="presParOf" srcId="{9D5E80F8-606E-4B8F-92F9-C761FE544BEB}" destId="{B853572E-8246-439C-9A8A-12CC7E77FCE3}" srcOrd="1" destOrd="0" presId="urn:microsoft.com/office/officeart/2018/2/layout/IconVerticalSolidList"/>
    <dgm:cxn modelId="{64897211-AD15-48E5-81C9-BF46829DD597}" type="presParOf" srcId="{9D5E80F8-606E-4B8F-92F9-C761FE544BEB}" destId="{977653F1-B076-4652-978E-62457F661D08}" srcOrd="2" destOrd="0" presId="urn:microsoft.com/office/officeart/2018/2/layout/IconVerticalSolidList"/>
    <dgm:cxn modelId="{1E0E43D3-6EDB-46EC-80D1-947E9A306809}" type="presParOf" srcId="{9D5E80F8-606E-4B8F-92F9-C761FE544BEB}" destId="{3B101360-C091-4639-A8F5-151CE5FB90F4}" srcOrd="3" destOrd="0" presId="urn:microsoft.com/office/officeart/2018/2/layout/IconVerticalSolidList"/>
    <dgm:cxn modelId="{F794093C-9061-437A-9F66-A17909B06B0B}" type="presParOf" srcId="{B0DB3F75-E863-4CE1-8902-97457B60B9A6}" destId="{5C46A13A-6FDC-4985-9E99-C3D4EBEC2349}" srcOrd="3" destOrd="0" presId="urn:microsoft.com/office/officeart/2018/2/layout/IconVerticalSolidList"/>
    <dgm:cxn modelId="{A57111EA-6AF1-49DC-8F98-990A45DA1CDB}" type="presParOf" srcId="{B0DB3F75-E863-4CE1-8902-97457B60B9A6}" destId="{BEAA5AB3-1DA7-47C6-B3E1-F8BDF27699DD}" srcOrd="4" destOrd="0" presId="urn:microsoft.com/office/officeart/2018/2/layout/IconVerticalSolidList"/>
    <dgm:cxn modelId="{9DB1AEEF-3FE1-46F4-B09E-C7B62ED8E766}" type="presParOf" srcId="{BEAA5AB3-1DA7-47C6-B3E1-F8BDF27699DD}" destId="{F1D86894-0000-402E-981D-D7BA956BA29C}" srcOrd="0" destOrd="0" presId="urn:microsoft.com/office/officeart/2018/2/layout/IconVerticalSolidList"/>
    <dgm:cxn modelId="{54ED1A74-3EAE-45B9-AA64-5D0AB37F3442}" type="presParOf" srcId="{BEAA5AB3-1DA7-47C6-B3E1-F8BDF27699DD}" destId="{1DBD25DA-A6EE-44F1-9474-CD8212036846}" srcOrd="1" destOrd="0" presId="urn:microsoft.com/office/officeart/2018/2/layout/IconVerticalSolidList"/>
    <dgm:cxn modelId="{D9537070-6E6E-48AA-BB72-7BD735616AE8}" type="presParOf" srcId="{BEAA5AB3-1DA7-47C6-B3E1-F8BDF27699DD}" destId="{D06129F8-2295-4B4C-A4A1-3DD2DBAB48A4}" srcOrd="2" destOrd="0" presId="urn:microsoft.com/office/officeart/2018/2/layout/IconVerticalSolidList"/>
    <dgm:cxn modelId="{C7950F1F-257F-4880-81EF-4E749E1A6612}" type="presParOf" srcId="{BEAA5AB3-1DA7-47C6-B3E1-F8BDF27699DD}" destId="{DCEFF4A5-C0FE-4B71-B2F6-3C476B3C8FC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94E005-DE04-4517-A357-D680E52DBB6C}">
      <dsp:nvSpPr>
        <dsp:cNvPr id="0" name=""/>
        <dsp:cNvSpPr/>
      </dsp:nvSpPr>
      <dsp:spPr>
        <a:xfrm>
          <a:off x="0" y="370"/>
          <a:ext cx="6839893" cy="86637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536888-DE44-4EDE-A2F7-BC9153DAD958}">
      <dsp:nvSpPr>
        <dsp:cNvPr id="0" name=""/>
        <dsp:cNvSpPr/>
      </dsp:nvSpPr>
      <dsp:spPr>
        <a:xfrm>
          <a:off x="262079" y="195305"/>
          <a:ext cx="476507" cy="4765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83A5AC-881D-4CA3-A896-3CE4962A8554}">
      <dsp:nvSpPr>
        <dsp:cNvPr id="0" name=""/>
        <dsp:cNvSpPr/>
      </dsp:nvSpPr>
      <dsp:spPr>
        <a:xfrm>
          <a:off x="1000666" y="370"/>
          <a:ext cx="5839226" cy="8663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692" tIns="91692" rIns="91692" bIns="9169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500" kern="1200"/>
            <a:t>Windows Hello for Business</a:t>
          </a:r>
          <a:endParaRPr lang="en-US" sz="2500" kern="1200"/>
        </a:p>
      </dsp:txBody>
      <dsp:txXfrm>
        <a:off x="1000666" y="370"/>
        <a:ext cx="5839226" cy="866378"/>
      </dsp:txXfrm>
    </dsp:sp>
    <dsp:sp modelId="{732DC9CE-0F3D-4F08-8676-9C938E244615}">
      <dsp:nvSpPr>
        <dsp:cNvPr id="0" name=""/>
        <dsp:cNvSpPr/>
      </dsp:nvSpPr>
      <dsp:spPr>
        <a:xfrm>
          <a:off x="0" y="1083342"/>
          <a:ext cx="6839893" cy="86637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53572E-8246-439C-9A8A-12CC7E77FCE3}">
      <dsp:nvSpPr>
        <dsp:cNvPr id="0" name=""/>
        <dsp:cNvSpPr/>
      </dsp:nvSpPr>
      <dsp:spPr>
        <a:xfrm>
          <a:off x="262079" y="1278278"/>
          <a:ext cx="476507" cy="4765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101360-C091-4639-A8F5-151CE5FB90F4}">
      <dsp:nvSpPr>
        <dsp:cNvPr id="0" name=""/>
        <dsp:cNvSpPr/>
      </dsp:nvSpPr>
      <dsp:spPr>
        <a:xfrm>
          <a:off x="1000666" y="1083342"/>
          <a:ext cx="5839226" cy="8663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692" tIns="91692" rIns="91692" bIns="9169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500" kern="1200"/>
            <a:t>Microsoft Authenticator App</a:t>
          </a:r>
          <a:endParaRPr lang="en-US" sz="2500" kern="1200"/>
        </a:p>
      </dsp:txBody>
      <dsp:txXfrm>
        <a:off x="1000666" y="1083342"/>
        <a:ext cx="5839226" cy="866378"/>
      </dsp:txXfrm>
    </dsp:sp>
    <dsp:sp modelId="{F1D86894-0000-402E-981D-D7BA956BA29C}">
      <dsp:nvSpPr>
        <dsp:cNvPr id="0" name=""/>
        <dsp:cNvSpPr/>
      </dsp:nvSpPr>
      <dsp:spPr>
        <a:xfrm>
          <a:off x="0" y="2166315"/>
          <a:ext cx="6839893" cy="86637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BD25DA-A6EE-44F1-9474-CD8212036846}">
      <dsp:nvSpPr>
        <dsp:cNvPr id="0" name=""/>
        <dsp:cNvSpPr/>
      </dsp:nvSpPr>
      <dsp:spPr>
        <a:xfrm>
          <a:off x="262079" y="2361250"/>
          <a:ext cx="476507" cy="4765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EFF4A5-C0FE-4B71-B2F6-3C476B3C8FCF}">
      <dsp:nvSpPr>
        <dsp:cNvPr id="0" name=""/>
        <dsp:cNvSpPr/>
      </dsp:nvSpPr>
      <dsp:spPr>
        <a:xfrm>
          <a:off x="1000666" y="2166315"/>
          <a:ext cx="5839226" cy="8663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692" tIns="91692" rIns="91692" bIns="9169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500" kern="1200"/>
            <a:t>FIDO2 Security Keys</a:t>
          </a:r>
          <a:endParaRPr lang="en-US" sz="2500" kern="1200"/>
        </a:p>
      </dsp:txBody>
      <dsp:txXfrm>
        <a:off x="1000666" y="2166315"/>
        <a:ext cx="5839226" cy="866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97821E-5AF2-544D-AE0E-BBD742265D88}" type="datetime1">
              <a:rPr lang="de-CH" smtClean="0"/>
              <a:t>25.01.2023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44E0B1-1751-A84D-BCAE-6939C22FD0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909999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g>
</file>

<file path=ppt/media/image21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A87D6F-8F98-FE47-961C-708FA34C324F}" type="datetime1">
              <a:rPr lang="de-CH" smtClean="0"/>
              <a:t>25.01.2023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320675" y="744538"/>
            <a:ext cx="74390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888C3-8BE7-674A-B25C-B8828D7E1E2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04360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320675" y="744538"/>
            <a:ext cx="7439025" cy="37226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89AB7-3F93-48EF-AF21-F0FE8CBD77B8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5082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13084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35357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164360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113564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Login FIDO2 mit Finger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Login FIDO2 Mobile App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Login FIDO2 mit PIN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Login im Browser, FIDO Finger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Aktivierung von TAP und Key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CA Auth </a:t>
            </a:r>
            <a:r>
              <a:rPr lang="de-CH" dirty="0" err="1"/>
              <a:t>Strength</a:t>
            </a:r>
            <a:endParaRPr lang="de-CH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CH" dirty="0"/>
              <a:t>Custom, Achtung TAP nicht komplett ausschliessen</a:t>
            </a:r>
            <a:br>
              <a:rPr lang="de-CH" dirty="0"/>
            </a:br>
            <a:r>
              <a:rPr lang="de-CH" dirty="0" err="1"/>
              <a:t>Registrierungs</a:t>
            </a:r>
            <a:r>
              <a:rPr lang="de-CH" dirty="0"/>
              <a:t> Policy erstellen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Intune Policy, Security Key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CA Log</a:t>
            </a:r>
          </a:p>
        </p:txBody>
      </p:sp>
    </p:spTree>
    <p:extLst>
      <p:ext uri="{BB962C8B-B14F-4D97-AF65-F5344CB8AC3E}">
        <p14:creationId xmlns:p14="http://schemas.microsoft.com/office/powerpoint/2010/main" val="2510036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320675" y="744538"/>
            <a:ext cx="7439025" cy="37226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89AB7-3F93-48EF-AF21-F0FE8CBD77B8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5082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57152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51582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02727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635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057251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6353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3283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eite/Fullscreen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0" y="0"/>
            <a:ext cx="10799763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106983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Drittel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" y="0"/>
            <a:ext cx="36000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Inhaltsplatzhalter 2"/>
          <p:cNvSpPr>
            <a:spLocks noGrp="1"/>
          </p:cNvSpPr>
          <p:nvPr>
            <p:ph idx="10"/>
          </p:nvPr>
        </p:nvSpPr>
        <p:spPr>
          <a:xfrm>
            <a:off x="3600004" y="0"/>
            <a:ext cx="36000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1"/>
          </p:nvPr>
        </p:nvSpPr>
        <p:spPr>
          <a:xfrm>
            <a:off x="7199768" y="0"/>
            <a:ext cx="3600000" cy="5403850"/>
          </a:xfrm>
          <a:prstGeom prst="rect">
            <a:avLst/>
          </a:prstGeom>
          <a:effectLst>
            <a:outerShdw blurRad="101600" dist="63500" algn="tl" rotWithShape="0">
              <a:srgbClr val="000000">
                <a:alpha val="15000"/>
              </a:srgbClr>
            </a:outerShdw>
          </a:effectLst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305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ild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000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7" name="Inhaltsplatzhalter 2"/>
          <p:cNvSpPr>
            <a:spLocks noGrp="1"/>
          </p:cNvSpPr>
          <p:nvPr>
            <p:ph idx="12" hasCustomPrompt="1"/>
          </p:nvPr>
        </p:nvSpPr>
        <p:spPr>
          <a:xfrm>
            <a:off x="7576025" y="1879717"/>
            <a:ext cx="2795139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10" name="Inhaltsplatzhalter 2"/>
          <p:cNvSpPr>
            <a:spLocks noGrp="1"/>
          </p:cNvSpPr>
          <p:nvPr>
            <p:ph idx="13"/>
          </p:nvPr>
        </p:nvSpPr>
        <p:spPr>
          <a:xfrm>
            <a:off x="5" y="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3600004" y="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5" y="270000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7"/>
          </p:nvPr>
        </p:nvSpPr>
        <p:spPr>
          <a:xfrm>
            <a:off x="3600004" y="270000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650483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Kachel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000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5" name="Inhaltsplatzhalter 2"/>
          <p:cNvSpPr>
            <a:spLocks noGrp="1"/>
          </p:cNvSpPr>
          <p:nvPr>
            <p:ph idx="13"/>
          </p:nvPr>
        </p:nvSpPr>
        <p:spPr>
          <a:xfrm>
            <a:off x="5" y="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5"/>
          </p:nvPr>
        </p:nvSpPr>
        <p:spPr>
          <a:xfrm>
            <a:off x="3600004" y="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Inhaltsplatzhalter 2"/>
          <p:cNvSpPr>
            <a:spLocks noGrp="1"/>
          </p:cNvSpPr>
          <p:nvPr>
            <p:ph idx="16"/>
          </p:nvPr>
        </p:nvSpPr>
        <p:spPr>
          <a:xfrm>
            <a:off x="5" y="270000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8" name="Inhaltsplatzhalter 2"/>
          <p:cNvSpPr>
            <a:spLocks noGrp="1"/>
          </p:cNvSpPr>
          <p:nvPr>
            <p:ph idx="17"/>
          </p:nvPr>
        </p:nvSpPr>
        <p:spPr>
          <a:xfrm>
            <a:off x="3600004" y="270000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Inhaltsplatzhalter 2"/>
          <p:cNvSpPr>
            <a:spLocks noGrp="1"/>
          </p:cNvSpPr>
          <p:nvPr>
            <p:ph idx="18"/>
          </p:nvPr>
        </p:nvSpPr>
        <p:spPr>
          <a:xfrm>
            <a:off x="7199768" y="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Inhaltsplatzhalter 2"/>
          <p:cNvSpPr>
            <a:spLocks noGrp="1"/>
          </p:cNvSpPr>
          <p:nvPr>
            <p:ph idx="19"/>
          </p:nvPr>
        </p:nvSpPr>
        <p:spPr>
          <a:xfrm>
            <a:off x="7199768" y="2700000"/>
            <a:ext cx="3600000" cy="270000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03486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54B3E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Inhaltsplatzhalter 2"/>
          <p:cNvSpPr>
            <a:spLocks noGrp="1"/>
          </p:cNvSpPr>
          <p:nvPr>
            <p:ph idx="10" hasCustomPrompt="1"/>
          </p:nvPr>
        </p:nvSpPr>
        <p:spPr>
          <a:xfrm>
            <a:off x="1787223" y="1826803"/>
            <a:ext cx="6839893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rgbClr val="FFFFFF"/>
                </a:solidFill>
              </a:defRPr>
            </a:lvl1pPr>
            <a:lvl2pPr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14173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ldsei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CF250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0" y="0"/>
            <a:ext cx="53975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rgbClr val="FFFFFF"/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Bild 8" descr="4net_weiss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134" y="423334"/>
            <a:ext cx="800098" cy="243416"/>
          </a:xfrm>
          <a:prstGeom prst="rect">
            <a:avLst/>
          </a:prstGeom>
        </p:spPr>
      </p:pic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5742897" y="1634064"/>
            <a:ext cx="4154153" cy="27008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3688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ildsei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00305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" y="0"/>
            <a:ext cx="5401469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rgbClr val="FFFFFF"/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Bild 8" descr="4net_weiss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134" y="423334"/>
            <a:ext cx="800098" cy="243416"/>
          </a:xfrm>
          <a:prstGeom prst="rect">
            <a:avLst/>
          </a:prstGeom>
        </p:spPr>
      </p:pic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5742897" y="1634064"/>
            <a:ext cx="4154153" cy="27008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30443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ildsei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00305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" y="12"/>
            <a:ext cx="5401469" cy="2709333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rgbClr val="FFFFFF"/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Bild 8" descr="4net_weiss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134" y="423334"/>
            <a:ext cx="800098" cy="243416"/>
          </a:xfrm>
          <a:prstGeom prst="rect">
            <a:avLst/>
          </a:prstGeom>
        </p:spPr>
      </p:pic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5742897" y="1634064"/>
            <a:ext cx="4154153" cy="27008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8" name="Inhaltsplatzhalter 2"/>
          <p:cNvSpPr>
            <a:spLocks noGrp="1"/>
          </p:cNvSpPr>
          <p:nvPr>
            <p:ph idx="10"/>
          </p:nvPr>
        </p:nvSpPr>
        <p:spPr>
          <a:xfrm>
            <a:off x="7" y="2717801"/>
            <a:ext cx="5401469" cy="26860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715309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ildsei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30AAD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" y="0"/>
            <a:ext cx="5401469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rgbClr val="FFFFFF"/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Titelplatzhalter 1"/>
          <p:cNvSpPr>
            <a:spLocks noGrp="1"/>
          </p:cNvSpPr>
          <p:nvPr>
            <p:ph type="title"/>
          </p:nvPr>
        </p:nvSpPr>
        <p:spPr>
          <a:xfrm>
            <a:off x="5742897" y="1634064"/>
            <a:ext cx="4154153" cy="27008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0989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3091573" y="888958"/>
            <a:ext cx="2248414" cy="1690475"/>
          </a:xfrm>
          <a:prstGeom prst="rect">
            <a:avLst/>
          </a:prstGeom>
          <a:solidFill>
            <a:srgbClr val="54B3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12" name="Rechteck 11"/>
          <p:cNvSpPr/>
          <p:nvPr userDrawn="1"/>
        </p:nvSpPr>
        <p:spPr>
          <a:xfrm>
            <a:off x="5539846" y="888958"/>
            <a:ext cx="2248414" cy="1690475"/>
          </a:xfrm>
          <a:prstGeom prst="rect">
            <a:avLst/>
          </a:prstGeom>
          <a:solidFill>
            <a:srgbClr val="00305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15" name="Rechteck 14"/>
          <p:cNvSpPr/>
          <p:nvPr userDrawn="1"/>
        </p:nvSpPr>
        <p:spPr>
          <a:xfrm>
            <a:off x="631674" y="2751541"/>
            <a:ext cx="2248414" cy="169047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16" name="Rechteck 15"/>
          <p:cNvSpPr/>
          <p:nvPr userDrawn="1"/>
        </p:nvSpPr>
        <p:spPr>
          <a:xfrm>
            <a:off x="3077347" y="2754311"/>
            <a:ext cx="2248414" cy="1690475"/>
          </a:xfrm>
          <a:prstGeom prst="rect">
            <a:avLst/>
          </a:prstGeom>
          <a:solidFill>
            <a:srgbClr val="CF25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17" name="Rechteck 16"/>
          <p:cNvSpPr/>
          <p:nvPr userDrawn="1"/>
        </p:nvSpPr>
        <p:spPr>
          <a:xfrm>
            <a:off x="5525620" y="2754311"/>
            <a:ext cx="2248414" cy="1690475"/>
          </a:xfrm>
          <a:prstGeom prst="rect">
            <a:avLst/>
          </a:prstGeom>
          <a:solidFill>
            <a:srgbClr val="F3EF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18" name="Rechteck 17"/>
          <p:cNvSpPr/>
          <p:nvPr userDrawn="1"/>
        </p:nvSpPr>
        <p:spPr>
          <a:xfrm>
            <a:off x="7965565" y="2754311"/>
            <a:ext cx="2248414" cy="1690475"/>
          </a:xfrm>
          <a:prstGeom prst="rect">
            <a:avLst/>
          </a:prstGeom>
          <a:solidFill>
            <a:srgbClr val="1B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  <p:sp>
        <p:nvSpPr>
          <p:cNvPr id="24" name="Rechteck 23"/>
          <p:cNvSpPr/>
          <p:nvPr userDrawn="1"/>
        </p:nvSpPr>
        <p:spPr>
          <a:xfrm>
            <a:off x="634971" y="888958"/>
            <a:ext cx="2248414" cy="1690475"/>
          </a:xfrm>
          <a:prstGeom prst="rect">
            <a:avLst/>
          </a:prstGeom>
          <a:solidFill>
            <a:srgbClr val="A5DF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54B3E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842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 userDrawn="1"/>
        </p:nvGrpSpPr>
        <p:grpSpPr>
          <a:xfrm>
            <a:off x="3" y="0"/>
            <a:ext cx="10833628" cy="5403850"/>
            <a:chOff x="0" y="0"/>
            <a:chExt cx="10833629" cy="5403850"/>
          </a:xfrm>
        </p:grpSpPr>
        <p:cxnSp>
          <p:nvCxnSpPr>
            <p:cNvPr id="4" name="Gerade Verbindung 3"/>
            <p:cNvCxnSpPr/>
            <p:nvPr/>
          </p:nvCxnSpPr>
          <p:spPr>
            <a:xfrm>
              <a:off x="3598157" y="0"/>
              <a:ext cx="0" cy="540385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Gerade Verbindung 4"/>
            <p:cNvCxnSpPr/>
            <p:nvPr/>
          </p:nvCxnSpPr>
          <p:spPr>
            <a:xfrm>
              <a:off x="3945274" y="0"/>
              <a:ext cx="0" cy="5403850"/>
            </a:xfrm>
            <a:prstGeom prst="line">
              <a:avLst/>
            </a:prstGeom>
            <a:ln>
              <a:solidFill>
                <a:srgbClr val="39C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 Verbindung 5"/>
            <p:cNvCxnSpPr/>
            <p:nvPr/>
          </p:nvCxnSpPr>
          <p:spPr>
            <a:xfrm>
              <a:off x="7213246" y="0"/>
              <a:ext cx="0" cy="540385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 Verbindung 6"/>
            <p:cNvCxnSpPr/>
            <p:nvPr/>
          </p:nvCxnSpPr>
          <p:spPr>
            <a:xfrm>
              <a:off x="7568829" y="0"/>
              <a:ext cx="0" cy="5403850"/>
            </a:xfrm>
            <a:prstGeom prst="line">
              <a:avLst/>
            </a:prstGeom>
            <a:ln>
              <a:solidFill>
                <a:srgbClr val="39C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 Verbindung 7"/>
            <p:cNvCxnSpPr/>
            <p:nvPr/>
          </p:nvCxnSpPr>
          <p:spPr>
            <a:xfrm flipH="1">
              <a:off x="0" y="2700868"/>
              <a:ext cx="10833629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/>
            <p:cNvCxnSpPr/>
            <p:nvPr/>
          </p:nvCxnSpPr>
          <p:spPr>
            <a:xfrm flipH="1">
              <a:off x="0" y="1354663"/>
              <a:ext cx="10799763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/>
            <p:cNvCxnSpPr/>
            <p:nvPr/>
          </p:nvCxnSpPr>
          <p:spPr>
            <a:xfrm flipH="1">
              <a:off x="0" y="4072462"/>
              <a:ext cx="10799763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 Verbindung 10"/>
            <p:cNvCxnSpPr/>
            <p:nvPr/>
          </p:nvCxnSpPr>
          <p:spPr>
            <a:xfrm>
              <a:off x="5390802" y="0"/>
              <a:ext cx="0" cy="540385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11"/>
            <p:cNvCxnSpPr/>
            <p:nvPr/>
          </p:nvCxnSpPr>
          <p:spPr>
            <a:xfrm>
              <a:off x="5748585" y="0"/>
              <a:ext cx="0" cy="5403850"/>
            </a:xfrm>
            <a:prstGeom prst="line">
              <a:avLst/>
            </a:prstGeom>
            <a:ln>
              <a:solidFill>
                <a:srgbClr val="39C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12"/>
            <p:cNvCxnSpPr/>
            <p:nvPr/>
          </p:nvCxnSpPr>
          <p:spPr>
            <a:xfrm>
              <a:off x="4859629" y="0"/>
              <a:ext cx="0" cy="5403850"/>
            </a:xfrm>
            <a:prstGeom prst="line">
              <a:avLst/>
            </a:prstGeom>
            <a:ln>
              <a:solidFill>
                <a:srgbClr val="16F63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>
              <a:off x="6671407" y="0"/>
              <a:ext cx="0" cy="5403850"/>
            </a:xfrm>
            <a:prstGeom prst="line">
              <a:avLst/>
            </a:prstGeom>
            <a:ln>
              <a:solidFill>
                <a:srgbClr val="16F63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/>
          </p:nvCxnSpPr>
          <p:spPr>
            <a:xfrm flipH="1">
              <a:off x="0" y="677331"/>
              <a:ext cx="10799763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/>
          </p:nvCxnSpPr>
          <p:spPr>
            <a:xfrm flipH="1">
              <a:off x="0" y="2023531"/>
              <a:ext cx="10799763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flipH="1">
              <a:off x="0" y="3386664"/>
              <a:ext cx="10816696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/>
          </p:nvCxnSpPr>
          <p:spPr>
            <a:xfrm flipH="1">
              <a:off x="0" y="4731181"/>
              <a:ext cx="10816696" cy="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>
              <a:off x="1786379" y="0"/>
              <a:ext cx="0" cy="540385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>
              <a:off x="9033490" y="0"/>
              <a:ext cx="0" cy="5403850"/>
            </a:xfrm>
            <a:prstGeom prst="line">
              <a:avLst/>
            </a:pr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>
              <a:off x="1439263" y="0"/>
              <a:ext cx="0" cy="5403850"/>
            </a:xfrm>
            <a:prstGeom prst="line">
              <a:avLst/>
            </a:prstGeom>
            <a:ln>
              <a:solidFill>
                <a:srgbClr val="30AAD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11721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/Bildseite bei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000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2" name="Inhaltsplatzhalter 2"/>
          <p:cNvSpPr>
            <a:spLocks noGrp="1"/>
          </p:cNvSpPr>
          <p:nvPr>
            <p:ph idx="10" hasCustomPrompt="1"/>
          </p:nvPr>
        </p:nvSpPr>
        <p:spPr>
          <a:xfrm>
            <a:off x="1787223" y="1826803"/>
            <a:ext cx="6839893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8" name="Titelplatzhalter 1"/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15518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/Bildseite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hteck 7"/>
          <p:cNvSpPr/>
          <p:nvPr userDrawn="1"/>
        </p:nvSpPr>
        <p:spPr>
          <a:xfrm>
            <a:off x="1447731" y="1684868"/>
            <a:ext cx="9352036" cy="371898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2" name="Inhaltsplatzhalter 2"/>
          <p:cNvSpPr>
            <a:spLocks noGrp="1"/>
          </p:cNvSpPr>
          <p:nvPr>
            <p:ph idx="10" hasCustomPrompt="1"/>
          </p:nvPr>
        </p:nvSpPr>
        <p:spPr>
          <a:xfrm>
            <a:off x="1787223" y="1826803"/>
            <a:ext cx="6839893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9871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-67724" y="0"/>
            <a:ext cx="1086749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-84663" y="3"/>
            <a:ext cx="4614108" cy="54038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5" name="Inhaltsplatzhalter 2"/>
          <p:cNvSpPr>
            <a:spLocks noGrp="1"/>
          </p:cNvSpPr>
          <p:nvPr>
            <p:ph idx="12" hasCustomPrompt="1"/>
          </p:nvPr>
        </p:nvSpPr>
        <p:spPr>
          <a:xfrm>
            <a:off x="4877406" y="1879717"/>
            <a:ext cx="4837625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18" name="Titelplatzhalter 1"/>
          <p:cNvSpPr>
            <a:spLocks noGrp="1"/>
          </p:cNvSpPr>
          <p:nvPr>
            <p:ph type="title"/>
          </p:nvPr>
        </p:nvSpPr>
        <p:spPr>
          <a:xfrm>
            <a:off x="4881461" y="516211"/>
            <a:ext cx="5172219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6332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seite Rand bei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69325" y="160867"/>
            <a:ext cx="8059871" cy="5105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968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seite randabfallend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" y="0"/>
            <a:ext cx="8229197" cy="5403850"/>
          </a:xfrm>
          <a:prstGeom prst="rect">
            <a:avLst/>
          </a:prstGeom>
          <a:effectLst>
            <a:outerShdw blurRad="101600" dist="63500" algn="tl" rotWithShape="0">
              <a:srgbClr val="000000">
                <a:alpha val="15000"/>
              </a:srgbClr>
            </a:outerShdw>
          </a:effectLst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471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seite randabfallend bei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" y="0"/>
            <a:ext cx="8229197" cy="5403850"/>
          </a:xfrm>
          <a:prstGeom prst="rect">
            <a:avLst/>
          </a:prstGeom>
          <a:effectLst>
            <a:outerShdw blurRad="101600" dist="63500" algn="tl" rotWithShape="0">
              <a:srgbClr val="000000">
                <a:alpha val="15000"/>
              </a:srgbClr>
            </a:outerShdw>
          </a:effectLst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215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ittelbild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7" name="Inhaltsplatzhalter 2"/>
          <p:cNvSpPr>
            <a:spLocks noGrp="1"/>
          </p:cNvSpPr>
          <p:nvPr>
            <p:ph idx="12" hasCustomPrompt="1"/>
          </p:nvPr>
        </p:nvSpPr>
        <p:spPr>
          <a:xfrm>
            <a:off x="3946115" y="1879717"/>
            <a:ext cx="5430260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30" name="Titelplatzhalter 1"/>
          <p:cNvSpPr>
            <a:spLocks noGrp="1"/>
          </p:cNvSpPr>
          <p:nvPr>
            <p:ph type="title"/>
          </p:nvPr>
        </p:nvSpPr>
        <p:spPr>
          <a:xfrm>
            <a:off x="3950174" y="516211"/>
            <a:ext cx="5172219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1" name="Inhaltsplatzhalter 2"/>
          <p:cNvSpPr>
            <a:spLocks noGrp="1"/>
          </p:cNvSpPr>
          <p:nvPr>
            <p:ph idx="1"/>
          </p:nvPr>
        </p:nvSpPr>
        <p:spPr>
          <a:xfrm>
            <a:off x="5" y="0"/>
            <a:ext cx="36000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162234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Drittelbild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 userDrawn="1"/>
        </p:nvSpPr>
        <p:spPr bwMode="auto">
          <a:xfrm>
            <a:off x="0" y="0"/>
            <a:ext cx="10799763" cy="5403850"/>
          </a:xfrm>
          <a:prstGeom prst="rect">
            <a:avLst/>
          </a:prstGeom>
          <a:solidFill>
            <a:srgbClr val="F3EF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9" name="Bild 28" descr="4net_rgb_A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33"/>
            <a:ext cx="804368" cy="244715"/>
          </a:xfrm>
          <a:prstGeom prst="rect">
            <a:avLst/>
          </a:prstGeom>
        </p:spPr>
      </p:pic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7" name="Inhaltsplatzhalter 2"/>
          <p:cNvSpPr>
            <a:spLocks noGrp="1"/>
          </p:cNvSpPr>
          <p:nvPr>
            <p:ph idx="12" hasCustomPrompt="1"/>
          </p:nvPr>
        </p:nvSpPr>
        <p:spPr>
          <a:xfrm>
            <a:off x="7576025" y="1879717"/>
            <a:ext cx="2795139" cy="303306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>
              <a:spcAft>
                <a:spcPts val="600"/>
              </a:spcAft>
              <a:defRPr lang="de-CH" sz="1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+mn-ea"/>
                <a:cs typeface="Open Sans"/>
              </a:defRPr>
            </a:lvl4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 </a:t>
            </a:r>
          </a:p>
          <a:p>
            <a:pPr lvl="3"/>
            <a:endParaRPr lang="de-CH" dirty="0"/>
          </a:p>
        </p:txBody>
      </p:sp>
      <p:sp>
        <p:nvSpPr>
          <p:cNvPr id="12" name="Inhaltsplatzhalter 2"/>
          <p:cNvSpPr>
            <a:spLocks noGrp="1"/>
          </p:cNvSpPr>
          <p:nvPr>
            <p:ph idx="1"/>
          </p:nvPr>
        </p:nvSpPr>
        <p:spPr>
          <a:xfrm>
            <a:off x="5" y="0"/>
            <a:ext cx="36000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0"/>
          </p:nvPr>
        </p:nvSpPr>
        <p:spPr>
          <a:xfrm>
            <a:off x="3600004" y="0"/>
            <a:ext cx="3600000" cy="5403850"/>
          </a:xfrm>
          <a:prstGeom prst="rect">
            <a:avLst/>
          </a:prstGeom>
          <a:effectLst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1147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7289843" y="5008583"/>
            <a:ext cx="2409968" cy="28770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769796" y="5008583"/>
            <a:ext cx="569987" cy="287705"/>
          </a:xfrm>
          <a:prstGeom prst="rect">
            <a:avLst/>
          </a:prstGeom>
          <a:noFill/>
        </p:spPr>
        <p:txBody>
          <a:bodyPr vert="horz" lIns="0" tIns="45720" rIns="91440" bIns="45720" rtlCol="0" anchor="ctr"/>
          <a:lstStyle>
            <a:lvl1pPr algn="l">
              <a:defRPr sz="800" baseline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</a:lstStyle>
          <a:p>
            <a:fld id="{6C59C8A4-9861-FF49-A9A9-985EA076E9B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9" name="Titelplatzhalter 1"/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9006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CH" dirty="0"/>
              <a:t>Mastertitelformat bearbeiten</a:t>
            </a:r>
            <a:endParaRPr lang="de-DE" dirty="0"/>
          </a:p>
        </p:txBody>
      </p:sp>
      <p:sp>
        <p:nvSpPr>
          <p:cNvPr id="30" name="Textplatzhalter 2"/>
          <p:cNvSpPr>
            <a:spLocks noGrp="1"/>
          </p:cNvSpPr>
          <p:nvPr>
            <p:ph type="body" idx="1"/>
          </p:nvPr>
        </p:nvSpPr>
        <p:spPr>
          <a:xfrm>
            <a:off x="1785100" y="2027254"/>
            <a:ext cx="6389860" cy="2209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4963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14" r:id="rId2"/>
    <p:sldLayoutId id="2147483713" r:id="rId3"/>
    <p:sldLayoutId id="2147483722" r:id="rId4"/>
    <p:sldLayoutId id="2147483650" r:id="rId5"/>
    <p:sldLayoutId id="2147483715" r:id="rId6"/>
    <p:sldLayoutId id="2147483711" r:id="rId7"/>
    <p:sldLayoutId id="2147483723" r:id="rId8"/>
    <p:sldLayoutId id="2147483724" r:id="rId9"/>
    <p:sldLayoutId id="2147483725" r:id="rId10"/>
    <p:sldLayoutId id="2147483729" r:id="rId11"/>
    <p:sldLayoutId id="2147483727" r:id="rId12"/>
    <p:sldLayoutId id="2147483718" r:id="rId13"/>
    <p:sldLayoutId id="2147483712" r:id="rId14"/>
    <p:sldLayoutId id="2147483717" r:id="rId15"/>
    <p:sldLayoutId id="2147483721" r:id="rId16"/>
    <p:sldLayoutId id="2147483716" r:id="rId17"/>
    <p:sldLayoutId id="2147483728" r:id="rId18"/>
    <p:sldLayoutId id="2147483659" r:id="rId19"/>
  </p:sldLayoutIdLst>
  <p:hf hdr="0" dt="0"/>
  <p:txStyles>
    <p:titleStyle>
      <a:lvl1pPr algn="l" defTabSz="457200" rtl="0" eaLnBrk="1" latinLnBrk="0" hangingPunct="1">
        <a:lnSpc>
          <a:spcPts val="3600"/>
        </a:lnSpc>
        <a:spcBef>
          <a:spcPct val="0"/>
        </a:spcBef>
        <a:buNone/>
        <a:defRPr sz="2800" kern="1200">
          <a:solidFill>
            <a:srgbClr val="262626"/>
          </a:solidFill>
          <a:latin typeface="Open Sans"/>
          <a:ea typeface="+mj-ea"/>
          <a:cs typeface="Open Sans"/>
        </a:defRPr>
      </a:lvl1pPr>
    </p:titleStyle>
    <p:bodyStyle>
      <a:lvl1pPr marL="271462" indent="-271462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Font typeface="Wingdings" charset="2"/>
        <a:buChar char="§"/>
        <a:defRPr sz="1400" kern="1200">
          <a:solidFill>
            <a:srgbClr val="262626"/>
          </a:solidFill>
          <a:latin typeface="Open Sans"/>
          <a:ea typeface="+mn-ea"/>
          <a:cs typeface="Open Sans"/>
        </a:defRPr>
      </a:lvl1pPr>
      <a:lvl2pPr marL="742948" indent="-285750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Font typeface="Wingdings" charset="2"/>
        <a:buChar char="§"/>
        <a:defRPr sz="1400" kern="1200">
          <a:solidFill>
            <a:srgbClr val="262626"/>
          </a:solidFill>
          <a:latin typeface="Open Sans"/>
          <a:ea typeface="+mn-ea"/>
          <a:cs typeface="Open Sans"/>
        </a:defRPr>
      </a:lvl2pPr>
      <a:lvl3pPr marL="1142998" indent="-228600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Font typeface="Wingdings" charset="2"/>
        <a:buChar char="§"/>
        <a:defRPr sz="1400" kern="1200">
          <a:solidFill>
            <a:srgbClr val="262626"/>
          </a:solidFill>
          <a:latin typeface="Open Sans"/>
          <a:ea typeface="+mn-ea"/>
          <a:cs typeface="Open Sans"/>
        </a:defRPr>
      </a:lvl3pPr>
      <a:lvl4pPr marL="1600198" indent="-228600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Font typeface="Arial"/>
        <a:buChar char="–"/>
        <a:defRPr sz="1400" kern="1200">
          <a:solidFill>
            <a:srgbClr val="262626"/>
          </a:solidFill>
          <a:latin typeface="Open Sans"/>
          <a:ea typeface="+mn-ea"/>
          <a:cs typeface="Open Sans"/>
        </a:defRPr>
      </a:lvl4pPr>
      <a:lvl5pPr marL="2057398" indent="-228600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Font typeface="Arial"/>
        <a:buChar char="»"/>
        <a:defRPr sz="1400" kern="1200">
          <a:solidFill>
            <a:srgbClr val="262626"/>
          </a:solidFill>
          <a:latin typeface="Open Sans"/>
          <a:ea typeface="+mn-ea"/>
          <a:cs typeface="Open Sans"/>
        </a:defRPr>
      </a:lvl5pPr>
      <a:lvl6pPr marL="2514596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97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95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96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8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8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97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98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97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96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95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crosoft.com/en-us/download/details.aspx?id=57600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microsoft.com/de-de/azure/active-directory/authentication/concept-authentication-method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yubico.com/solutions/multi-factor-authentication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photo-1517245386807-bb43f82c33c4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72" b="12472"/>
          <a:stretch/>
        </p:blipFill>
        <p:spPr/>
      </p:pic>
      <p:sp>
        <p:nvSpPr>
          <p:cNvPr id="12" name="Rectangle 7">
            <a:extLst>
              <a:ext uri="{FF2B5EF4-FFF2-40B4-BE49-F238E27FC236}">
                <a16:creationId xmlns:a16="http://schemas.microsoft.com/office/drawing/2014/main" id="{61AE456F-874F-484F-B648-7D076D628A3B}"/>
              </a:ext>
            </a:extLst>
          </p:cNvPr>
          <p:cNvSpPr/>
          <p:nvPr/>
        </p:nvSpPr>
        <p:spPr bwMode="auto">
          <a:xfrm rot="10800000" flipH="1">
            <a:off x="0" y="10582"/>
            <a:ext cx="9242696" cy="5403850"/>
          </a:xfrm>
          <a:prstGeom prst="rect">
            <a:avLst/>
          </a:prstGeom>
          <a:gradFill>
            <a:gsLst>
              <a:gs pos="72000">
                <a:schemeClr val="bg2">
                  <a:alpha val="0"/>
                </a:schemeClr>
              </a:gs>
              <a:gs pos="20000">
                <a:schemeClr val="tx1">
                  <a:lumMod val="85000"/>
                  <a:lumOff val="15000"/>
                  <a:alpha val="72000"/>
                </a:schemeClr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9935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Bild 7" descr="4net_weiss_A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690" y="425460"/>
            <a:ext cx="792962" cy="241245"/>
          </a:xfrm>
          <a:prstGeom prst="rect">
            <a:avLst/>
          </a:prstGeom>
        </p:spPr>
      </p:pic>
      <p:sp>
        <p:nvSpPr>
          <p:cNvPr id="17" name="Textfeld 16"/>
          <p:cNvSpPr txBox="1"/>
          <p:nvPr/>
        </p:nvSpPr>
        <p:spPr>
          <a:xfrm>
            <a:off x="7323301" y="1752601"/>
            <a:ext cx="888956" cy="1600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  <a:tabLst>
                <a:tab pos="88899" algn="l"/>
              </a:tabLst>
            </a:pPr>
            <a:endParaRPr lang="de-DE" sz="1000" dirty="0">
              <a:solidFill>
                <a:schemeClr val="tx1">
                  <a:lumMod val="85000"/>
                  <a:lumOff val="15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13" name="Inhaltsplatzhalter 12"/>
          <p:cNvSpPr txBox="1">
            <a:spLocks/>
          </p:cNvSpPr>
          <p:nvPr/>
        </p:nvSpPr>
        <p:spPr>
          <a:xfrm>
            <a:off x="1788510" y="3416841"/>
            <a:ext cx="6389689" cy="1266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71463" indent="-27146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FFFFF"/>
                </a:solidFill>
              </a:rPr>
              <a:t>Florian Salzmann</a:t>
            </a:r>
          </a:p>
          <a:p>
            <a:pPr marL="0" indent="0">
              <a:buNone/>
            </a:pPr>
            <a:r>
              <a:rPr lang="de-DE" dirty="0">
                <a:solidFill>
                  <a:srgbClr val="FFFFFF"/>
                </a:solidFill>
              </a:rPr>
              <a:t>26. Januar 2022</a:t>
            </a:r>
          </a:p>
        </p:txBody>
      </p:sp>
      <p:sp>
        <p:nvSpPr>
          <p:cNvPr id="14" name="Titel 11"/>
          <p:cNvSpPr txBox="1">
            <a:spLocks/>
          </p:cNvSpPr>
          <p:nvPr/>
        </p:nvSpPr>
        <p:spPr>
          <a:xfrm>
            <a:off x="1788501" y="2226206"/>
            <a:ext cx="6330950" cy="98425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 defTabSz="4572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2800" kern="1200">
                <a:solidFill>
                  <a:srgbClr val="262626"/>
                </a:solidFill>
                <a:latin typeface="Open Sans"/>
                <a:ea typeface="+mj-ea"/>
                <a:cs typeface="Open Sans"/>
              </a:defRPr>
            </a:lvl1pPr>
          </a:lstStyle>
          <a:p>
            <a:r>
              <a:rPr lang="de-CH" b="1" dirty="0">
                <a:solidFill>
                  <a:srgbClr val="FFFFFF"/>
                </a:solidFill>
              </a:rPr>
              <a:t>Ist MFA genug?</a:t>
            </a:r>
            <a:br>
              <a:rPr lang="de-CH" b="1" dirty="0">
                <a:solidFill>
                  <a:srgbClr val="FFFFFF"/>
                </a:solidFill>
              </a:rPr>
            </a:br>
            <a:r>
              <a:rPr lang="de-CH" b="1" dirty="0">
                <a:solidFill>
                  <a:srgbClr val="FFFFFF"/>
                </a:solidFill>
              </a:rPr>
              <a:t>Was ist </a:t>
            </a:r>
            <a:r>
              <a:rPr lang="de-CH" b="1" dirty="0" err="1">
                <a:solidFill>
                  <a:srgbClr val="FFFFFF"/>
                </a:solidFill>
              </a:rPr>
              <a:t>Passwordless</a:t>
            </a:r>
            <a:r>
              <a:rPr lang="de-CH" b="1" dirty="0">
                <a:solidFill>
                  <a:srgbClr val="FFFFFF"/>
                </a:solidFill>
              </a:rPr>
              <a:t>?</a:t>
            </a:r>
            <a:endParaRPr lang="de-DE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017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BEACBA6-5C1C-A691-9F2D-604DE764FB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F6D80FD-EC78-1D1C-68C4-FCBF24AA17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54496D7-ED27-F019-0A30-CBED4B0CD0D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CH" dirty="0"/>
              <a:t>Passwort ist dem Benutzer nie bekannt</a:t>
            </a:r>
          </a:p>
          <a:p>
            <a:r>
              <a:rPr lang="de-CH" dirty="0"/>
              <a:t>TAP ist nur für eine </a:t>
            </a:r>
            <a:r>
              <a:rPr lang="de-CH" dirty="0" err="1"/>
              <a:t>begränzte</a:t>
            </a:r>
            <a:r>
              <a:rPr lang="de-CH" dirty="0"/>
              <a:t> Zeit gültig</a:t>
            </a:r>
          </a:p>
          <a:p>
            <a:pPr lvl="1"/>
            <a:r>
              <a:rPr lang="de-CH" dirty="0"/>
              <a:t>auch einmal Nutzung möglich (nicht empfohlen)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F05EAE4-79FC-CE29-7BC9-B771DC167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Onboarding</a:t>
            </a:r>
            <a:br>
              <a:rPr lang="de-CH" dirty="0"/>
            </a:br>
            <a:r>
              <a:rPr lang="de-CH" sz="1800" i="1" dirty="0" err="1"/>
              <a:t>Temporary</a:t>
            </a:r>
            <a:r>
              <a:rPr lang="de-CH" sz="1800" i="1" dirty="0"/>
              <a:t> Access Pass + FIDO2 Key</a:t>
            </a:r>
            <a:endParaRPr lang="de-CH" i="1" dirty="0"/>
          </a:p>
        </p:txBody>
      </p:sp>
    </p:spTree>
    <p:extLst>
      <p:ext uri="{BB962C8B-B14F-4D97-AF65-F5344CB8AC3E}">
        <p14:creationId xmlns:p14="http://schemas.microsoft.com/office/powerpoint/2010/main" val="1038906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9ED7262-191F-6D43-4319-BEB973F001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895FF1E-0FDE-1F80-F2DF-3EB2D6236A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11</a:t>
            </a:fld>
            <a:endParaRPr lang="de-DE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DF717312-3DBE-EA6E-6067-7868564BA4A0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414275" y="0"/>
            <a:ext cx="9971212" cy="5403850"/>
          </a:xfrm>
        </p:spPr>
      </p:pic>
    </p:spTree>
    <p:extLst>
      <p:ext uri="{BB962C8B-B14F-4D97-AF65-F5344CB8AC3E}">
        <p14:creationId xmlns:p14="http://schemas.microsoft.com/office/powerpoint/2010/main" val="1259090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do2-Setup_AAD">
            <a:hlinkClick r:id="" action="ppaction://media"/>
            <a:extLst>
              <a:ext uri="{FF2B5EF4-FFF2-40B4-BE49-F238E27FC236}">
                <a16:creationId xmlns:a16="http://schemas.microsoft.com/office/drawing/2014/main" id="{8454C8A9-3B6F-811B-D4A0-6295B6F82C3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1425" y="0"/>
            <a:ext cx="8315325" cy="5403850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C499846-3E5D-23A6-58DF-D97DC3E748E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229850" y="5008563"/>
            <a:ext cx="569913" cy="287337"/>
          </a:xfrm>
        </p:spPr>
        <p:txBody>
          <a:bodyPr/>
          <a:lstStyle/>
          <a:p>
            <a:fld id="{6C59C8A4-9861-FF49-A9A9-985EA076E9B2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145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0E2E2FB-9BDE-781B-7332-BB3E6B9AA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8504A8E-6E4A-2938-5148-90E1AAA59A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D17EEE6-F460-3428-BC21-1620337F579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CH" dirty="0"/>
              <a:t>Custom Profil für die Aktivierung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CH" sz="1200" dirty="0"/>
              <a:t>OMA-URI: </a:t>
            </a:r>
            <a:br>
              <a:rPr lang="de-CH" sz="1200" dirty="0"/>
            </a:br>
            <a:r>
              <a:rPr lang="de-CH" sz="1200" i="1" dirty="0"/>
              <a:t>./Device/Vendor/MSFT/</a:t>
            </a:r>
            <a:r>
              <a:rPr lang="de-CH" sz="1200" i="1" dirty="0" err="1"/>
              <a:t>PassportForWork</a:t>
            </a:r>
            <a:r>
              <a:rPr lang="de-CH" sz="1200" i="1" dirty="0"/>
              <a:t>/</a:t>
            </a:r>
            <a:r>
              <a:rPr lang="de-CH" sz="1200" i="1" dirty="0" err="1"/>
              <a:t>SecurityKey</a:t>
            </a:r>
            <a:r>
              <a:rPr lang="de-CH" sz="1200" i="1" dirty="0"/>
              <a:t>/</a:t>
            </a:r>
            <a:r>
              <a:rPr lang="de-CH" sz="1200" i="1" dirty="0" err="1"/>
              <a:t>UseSecurityKeyForSignin</a:t>
            </a:r>
            <a:endParaRPr lang="de-CH" sz="1200" i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CH" sz="1200" dirty="0"/>
              <a:t>Data Type: Integer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CH" sz="1200" dirty="0"/>
              <a:t>Value: 1</a:t>
            </a:r>
            <a:endParaRPr lang="de-CH" dirty="0"/>
          </a:p>
          <a:p>
            <a:endParaRPr lang="de-CH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7A37D09-0FFE-EA89-2160-C59A1C66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Konfiguration Windows Login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EA1859B-D60A-A120-C12D-E52B7E863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169" y="2924634"/>
            <a:ext cx="4852036" cy="18615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6742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Surface Hub 2S: Interaktives Whiteboard für Remote-Arbeit | Microsoft  Surface for Business">
            <a:extLst>
              <a:ext uri="{FF2B5EF4-FFF2-40B4-BE49-F238E27FC236}">
                <a16:creationId xmlns:a16="http://schemas.microsoft.com/office/drawing/2014/main" id="{696E866C-5144-C346-6571-A72194A9260D}"/>
              </a:ext>
            </a:extLst>
          </p:cNvPr>
          <p:cNvPicPr>
            <a:picLocks noGrp="1" noChangeAspect="1" noChangeArrowheads="1"/>
          </p:cNvPicPr>
          <p:nvPr>
            <p:ph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46"/>
          <a:stretch/>
        </p:blipFill>
        <p:spPr bwMode="auto">
          <a:xfrm>
            <a:off x="0" y="0"/>
            <a:ext cx="10799762" cy="540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6F10FDA-6467-E12C-95C3-ADC686C028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3B47DA5-312E-1C7F-6F47-14A4E1CAE1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3B944EB-1950-DB9F-326C-B83564C2D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DA3890C-E4D7-D3F5-03E9-2FF15B6537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6743" y="689316"/>
            <a:ext cx="2094365" cy="209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266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3A138E5-73F6-4793-50D3-B0EFA9AA26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1F025D6-4E25-3A83-7197-5790888FE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F2761AB-B372-B24A-90BA-ACA5B3E05F3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CH" dirty="0"/>
              <a:t>Vorlagen von Microsoft (English): </a:t>
            </a:r>
            <a:br>
              <a:rPr lang="de-CH" dirty="0"/>
            </a:br>
            <a:r>
              <a:rPr lang="de-CH" dirty="0">
                <a:hlinkClick r:id="rId2"/>
              </a:rPr>
              <a:t>https://www.microsoft.com/en-us/download/details.aspx?id=57600</a:t>
            </a:r>
            <a:r>
              <a:rPr lang="de-CH" dirty="0"/>
              <a:t>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AD1EDE-3CC6-77EE-404F-7AB9A9D36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Benutzer Informationen</a:t>
            </a:r>
          </a:p>
        </p:txBody>
      </p:sp>
    </p:spTree>
    <p:extLst>
      <p:ext uri="{BB962C8B-B14F-4D97-AF65-F5344CB8AC3E}">
        <p14:creationId xmlns:p14="http://schemas.microsoft.com/office/powerpoint/2010/main" val="3639995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7" descr="Ein Bild, das drinnen, ausschneiden, angeordnet enthält.&#10;&#10;Automatisch generierte Beschreibung">
            <a:extLst>
              <a:ext uri="{FF2B5EF4-FFF2-40B4-BE49-F238E27FC236}">
                <a16:creationId xmlns:a16="http://schemas.microsoft.com/office/drawing/2014/main" id="{6E82E8C9-7936-6178-E993-219791290C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941" r="17832" b="-1"/>
          <a:stretch/>
        </p:blipFill>
        <p:spPr>
          <a:xfrm>
            <a:off x="7" y="10"/>
            <a:ext cx="5401469" cy="5403840"/>
          </a:xfrm>
          <a:noFill/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60BC142-4B33-BB14-4A7F-A773296119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b="1"/>
              <a:t>4net</a:t>
            </a:r>
            <a:r>
              <a:rPr lang="de-DE"/>
              <a:t> IT-Excellence  |  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1A4242A-5F0D-2FD2-BA3E-646235C3B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C59C8A4-9861-FF49-A9A9-985EA076E9B2}" type="slidenum">
              <a:rPr lang="de-DE" smtClean="0"/>
              <a:pPr>
                <a:spcAft>
                  <a:spcPts val="600"/>
                </a:spcAft>
              </a:pPr>
              <a:t>16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143CD6F-3AE8-DC17-00FE-20A8E9CF3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2897" y="2193324"/>
            <a:ext cx="4154153" cy="2141606"/>
          </a:xfrm>
        </p:spPr>
        <p:txBody>
          <a:bodyPr anchor="t">
            <a:normAutofit/>
          </a:bodyPr>
          <a:lstStyle/>
          <a:p>
            <a:pPr algn="ctr"/>
            <a:r>
              <a:rPr lang="de-CH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479248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iStock_000018243791_XXXLarge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" t="23459" b="1957"/>
          <a:stretch/>
        </p:blipFill>
        <p:spPr>
          <a:xfrm>
            <a:off x="6" y="0"/>
            <a:ext cx="10799763" cy="5403850"/>
          </a:xfrm>
        </p:spPr>
      </p:pic>
      <p:sp>
        <p:nvSpPr>
          <p:cNvPr id="10" name="Rectangle 7">
            <a:extLst>
              <a:ext uri="{FF2B5EF4-FFF2-40B4-BE49-F238E27FC236}">
                <a16:creationId xmlns:a16="http://schemas.microsoft.com/office/drawing/2014/main" id="{61AE456F-874F-484F-B648-7D076D628A3B}"/>
              </a:ext>
            </a:extLst>
          </p:cNvPr>
          <p:cNvSpPr/>
          <p:nvPr/>
        </p:nvSpPr>
        <p:spPr bwMode="auto">
          <a:xfrm rot="10800000" flipH="1">
            <a:off x="0" y="-1"/>
            <a:ext cx="9327358" cy="5403850"/>
          </a:xfrm>
          <a:prstGeom prst="rect">
            <a:avLst/>
          </a:prstGeom>
          <a:gradFill>
            <a:gsLst>
              <a:gs pos="63000">
                <a:schemeClr val="bg2">
                  <a:alpha val="0"/>
                </a:schemeClr>
              </a:gs>
              <a:gs pos="10000">
                <a:schemeClr val="tx1">
                  <a:lumMod val="85000"/>
                  <a:lumOff val="15000"/>
                  <a:alpha val="57000"/>
                </a:schemeClr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9935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Interaktive Schaltfläche: Anpassen 16">
            <a:hlinkClick r:id="" action="ppaction://noaction" highlightClick="1"/>
          </p:cNvPr>
          <p:cNvSpPr/>
          <p:nvPr/>
        </p:nvSpPr>
        <p:spPr>
          <a:xfrm>
            <a:off x="9235747" y="279408"/>
            <a:ext cx="1126067" cy="448733"/>
          </a:xfrm>
          <a:prstGeom prst="actionButtonBlank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93D429BA-826A-4320-9DDC-D3D7CF2D3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 dirty="0">
                <a:solidFill>
                  <a:srgbClr val="FFFFFF"/>
                </a:solidFill>
              </a:rPr>
              <a:t>4net</a:t>
            </a:r>
            <a:r>
              <a:rPr lang="de-DE" dirty="0">
                <a:solidFill>
                  <a:srgbClr val="FFFFFF"/>
                </a:solidFill>
              </a:rPr>
              <a:t> IT-Excellence  |  </a:t>
            </a: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88A3D1B5-ABD8-40CD-A175-AF302D39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>
                <a:solidFill>
                  <a:srgbClr val="FFFFFF"/>
                </a:solidFill>
              </a:rPr>
              <a:pPr/>
              <a:t>17</a:t>
            </a:fld>
            <a:endParaRPr lang="de-DE" dirty="0">
              <a:solidFill>
                <a:srgbClr val="FFFFFF"/>
              </a:solidFill>
            </a:endParaRPr>
          </a:p>
        </p:txBody>
      </p:sp>
      <p:pic>
        <p:nvPicPr>
          <p:cNvPr id="6" name="Bild 5" descr="4net_rgb_A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839" y="420929"/>
            <a:ext cx="804368" cy="244715"/>
          </a:xfrm>
          <a:prstGeom prst="rect">
            <a:avLst/>
          </a:prstGeom>
        </p:spPr>
      </p:pic>
      <p:sp>
        <p:nvSpPr>
          <p:cNvPr id="8" name="Titel 11"/>
          <p:cNvSpPr>
            <a:spLocks noGrp="1"/>
          </p:cNvSpPr>
          <p:nvPr>
            <p:ph type="title" idx="4294967295"/>
          </p:nvPr>
        </p:nvSpPr>
        <p:spPr>
          <a:xfrm>
            <a:off x="1793480" y="2269063"/>
            <a:ext cx="6330950" cy="98425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Enabling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your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success</a:t>
            </a:r>
            <a:r>
              <a:rPr lang="de-DE" dirty="0">
                <a:solidFill>
                  <a:schemeClr val="bg1"/>
                </a:solidFill>
              </a:rPr>
              <a:t>.</a:t>
            </a:r>
            <a:endParaRPr lang="de-DE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435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93D429BA-826A-4320-9DDC-D3D7CF2D3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 dirty="0"/>
              <a:t>4net</a:t>
            </a:r>
            <a:r>
              <a:rPr lang="de-DE" dirty="0"/>
              <a:t> IT-Excellence  |  </a:t>
            </a: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88A3D1B5-ABD8-40CD-A175-AF302D39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11" name="Inhaltsplatzhalt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CH" dirty="0" err="1"/>
              <a:t>Authentifizierungs</a:t>
            </a:r>
            <a:r>
              <a:rPr lang="de-CH" dirty="0"/>
              <a:t> Methoden</a:t>
            </a:r>
          </a:p>
          <a:p>
            <a:r>
              <a:rPr lang="de-CH" dirty="0"/>
              <a:t>MFA / Password-</a:t>
            </a:r>
            <a:r>
              <a:rPr lang="de-CH" dirty="0" err="1"/>
              <a:t>less</a:t>
            </a:r>
            <a:r>
              <a:rPr lang="de-CH" dirty="0"/>
              <a:t> / TAP</a:t>
            </a:r>
          </a:p>
          <a:p>
            <a:r>
              <a:rPr lang="de-CH" dirty="0"/>
              <a:t>Authentication </a:t>
            </a:r>
            <a:r>
              <a:rPr lang="de-CH" dirty="0" err="1"/>
              <a:t>Strength</a:t>
            </a:r>
            <a:endParaRPr lang="de-CH" dirty="0"/>
          </a:p>
          <a:p>
            <a:r>
              <a:rPr lang="de-CH" dirty="0"/>
              <a:t>User Onboarding</a:t>
            </a:r>
          </a:p>
          <a:p>
            <a:r>
              <a:rPr lang="de-CH"/>
              <a:t>Demos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Themen</a:t>
            </a:r>
          </a:p>
        </p:txBody>
      </p:sp>
    </p:spTree>
    <p:extLst>
      <p:ext uri="{BB962C8B-B14F-4D97-AF65-F5344CB8AC3E}">
        <p14:creationId xmlns:p14="http://schemas.microsoft.com/office/powerpoint/2010/main" val="2613195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FAB429B-BC31-8424-70CC-8AC1A7409D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1FFA133-2E82-BFFB-DABA-F41BE48947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29FF207-2A03-9D2D-CB49-4841EE9E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Florian</a:t>
            </a:r>
          </a:p>
        </p:txBody>
      </p:sp>
      <p:cxnSp>
        <p:nvCxnSpPr>
          <p:cNvPr id="19" name="Straight Connector 68">
            <a:extLst>
              <a:ext uri="{FF2B5EF4-FFF2-40B4-BE49-F238E27FC236}">
                <a16:creationId xmlns:a16="http://schemas.microsoft.com/office/drawing/2014/main" id="{D68BE974-6B8F-3399-F8A6-6DC6899CB514}"/>
              </a:ext>
            </a:extLst>
          </p:cNvPr>
          <p:cNvCxnSpPr/>
          <p:nvPr/>
        </p:nvCxnSpPr>
        <p:spPr>
          <a:xfrm flipV="1">
            <a:off x="6571940" y="2411641"/>
            <a:ext cx="921373" cy="3501"/>
          </a:xfrm>
          <a:prstGeom prst="line">
            <a:avLst/>
          </a:prstGeom>
          <a:noFill/>
          <a:ln w="12700" cap="flat">
            <a:solidFill>
              <a:schemeClr val="tx1">
                <a:lumMod val="40000"/>
                <a:lumOff val="60000"/>
              </a:schemeClr>
            </a:solidFill>
            <a:prstDash val="solid"/>
            <a:miter lim="800000"/>
            <a:headEnd/>
            <a:tailEnd type="oval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Freeform 69">
            <a:extLst>
              <a:ext uri="{FF2B5EF4-FFF2-40B4-BE49-F238E27FC236}">
                <a16:creationId xmlns:a16="http://schemas.microsoft.com/office/drawing/2014/main" id="{E62F6769-04BF-E2C5-E38A-051FC2F4A3A1}"/>
              </a:ext>
            </a:extLst>
          </p:cNvPr>
          <p:cNvSpPr/>
          <p:nvPr/>
        </p:nvSpPr>
        <p:spPr>
          <a:xfrm flipV="1">
            <a:off x="6073980" y="3227412"/>
            <a:ext cx="1419336" cy="696280"/>
          </a:xfrm>
          <a:custGeom>
            <a:avLst/>
            <a:gdLst>
              <a:gd name="connsiteX0" fmla="*/ 0 w 1652154"/>
              <a:gd name="connsiteY0" fmla="*/ 810491 h 810491"/>
              <a:gd name="connsiteX1" fmla="*/ 342900 w 1652154"/>
              <a:gd name="connsiteY1" fmla="*/ 0 h 810491"/>
              <a:gd name="connsiteX2" fmla="*/ 1652154 w 1652154"/>
              <a:gd name="connsiteY2" fmla="*/ 0 h 810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2154" h="810491">
                <a:moveTo>
                  <a:pt x="0" y="810491"/>
                </a:moveTo>
                <a:lnTo>
                  <a:pt x="342900" y="0"/>
                </a:lnTo>
                <a:lnTo>
                  <a:pt x="1652154" y="0"/>
                </a:lnTo>
              </a:path>
            </a:pathLst>
          </a:custGeom>
          <a:noFill/>
          <a:ln w="12700" cap="flat">
            <a:solidFill>
              <a:schemeClr val="tx1">
                <a:lumMod val="40000"/>
                <a:lumOff val="60000"/>
              </a:schemeClr>
            </a:solidFill>
            <a:prstDash val="solid"/>
            <a:miter lim="800000"/>
            <a:headEnd/>
            <a:tailEnd type="oval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  <a:latin typeface="Calibri" pitchFamily="34" charset="0"/>
            </a:endParaRPr>
          </a:p>
        </p:txBody>
      </p:sp>
      <p:cxnSp>
        <p:nvCxnSpPr>
          <p:cNvPr id="22" name="Straight Connector 71">
            <a:extLst>
              <a:ext uri="{FF2B5EF4-FFF2-40B4-BE49-F238E27FC236}">
                <a16:creationId xmlns:a16="http://schemas.microsoft.com/office/drawing/2014/main" id="{849C47F2-3147-6D22-697B-C6496A1CC75D}"/>
              </a:ext>
            </a:extLst>
          </p:cNvPr>
          <p:cNvCxnSpPr/>
          <p:nvPr/>
        </p:nvCxnSpPr>
        <p:spPr>
          <a:xfrm flipH="1" flipV="1">
            <a:off x="3846427" y="2411642"/>
            <a:ext cx="921374" cy="3501"/>
          </a:xfrm>
          <a:prstGeom prst="line">
            <a:avLst/>
          </a:prstGeom>
          <a:noFill/>
          <a:ln w="12700" cap="flat">
            <a:solidFill>
              <a:schemeClr val="tx1">
                <a:lumMod val="40000"/>
                <a:lumOff val="60000"/>
              </a:schemeClr>
            </a:solidFill>
            <a:prstDash val="solid"/>
            <a:miter lim="800000"/>
            <a:headEnd/>
            <a:tailEnd type="oval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Freeform 72">
            <a:extLst>
              <a:ext uri="{FF2B5EF4-FFF2-40B4-BE49-F238E27FC236}">
                <a16:creationId xmlns:a16="http://schemas.microsoft.com/office/drawing/2014/main" id="{C1CA61B2-F77E-7B70-714D-78D2EE27430A}"/>
              </a:ext>
            </a:extLst>
          </p:cNvPr>
          <p:cNvSpPr/>
          <p:nvPr/>
        </p:nvSpPr>
        <p:spPr>
          <a:xfrm flipH="1" flipV="1">
            <a:off x="3846426" y="3227412"/>
            <a:ext cx="1419336" cy="696280"/>
          </a:xfrm>
          <a:custGeom>
            <a:avLst/>
            <a:gdLst>
              <a:gd name="connsiteX0" fmla="*/ 0 w 1652154"/>
              <a:gd name="connsiteY0" fmla="*/ 810491 h 810491"/>
              <a:gd name="connsiteX1" fmla="*/ 342900 w 1652154"/>
              <a:gd name="connsiteY1" fmla="*/ 0 h 810491"/>
              <a:gd name="connsiteX2" fmla="*/ 1652154 w 1652154"/>
              <a:gd name="connsiteY2" fmla="*/ 0 h 810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2154" h="810491">
                <a:moveTo>
                  <a:pt x="0" y="810491"/>
                </a:moveTo>
                <a:lnTo>
                  <a:pt x="342900" y="0"/>
                </a:lnTo>
                <a:lnTo>
                  <a:pt x="1652154" y="0"/>
                </a:lnTo>
              </a:path>
            </a:pathLst>
          </a:custGeom>
          <a:noFill/>
          <a:ln w="12700" cap="flat">
            <a:solidFill>
              <a:schemeClr val="tx1">
                <a:lumMod val="40000"/>
                <a:lumOff val="60000"/>
              </a:schemeClr>
            </a:solidFill>
            <a:prstDash val="solid"/>
            <a:miter lim="800000"/>
            <a:headEnd/>
            <a:tailEnd type="oval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  <a:latin typeface="Calibri" pitchFamily="34" charset="0"/>
            </a:endParaRPr>
          </a:p>
        </p:txBody>
      </p:sp>
      <p:sp>
        <p:nvSpPr>
          <p:cNvPr id="24" name="Oval 73">
            <a:extLst>
              <a:ext uri="{FF2B5EF4-FFF2-40B4-BE49-F238E27FC236}">
                <a16:creationId xmlns:a16="http://schemas.microsoft.com/office/drawing/2014/main" id="{914E483F-9BF0-3802-22E0-FCBD25F98A56}"/>
              </a:ext>
            </a:extLst>
          </p:cNvPr>
          <p:cNvSpPr/>
          <p:nvPr/>
        </p:nvSpPr>
        <p:spPr>
          <a:xfrm>
            <a:off x="4747749" y="1487043"/>
            <a:ext cx="1838113" cy="183811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200" dirty="0">
              <a:solidFill>
                <a:srgbClr val="215C84"/>
              </a:solidFill>
              <a:latin typeface="Calibri" pitchFamily="34" charset="0"/>
            </a:endParaRPr>
          </a:p>
        </p:txBody>
      </p:sp>
      <p:pic>
        <p:nvPicPr>
          <p:cNvPr id="6" name="Grafik 5" descr="Ein Bild, das Person, Mann, Wand, darstellend enthält.&#10;&#10;Automatisch generierte Beschreibung">
            <a:extLst>
              <a:ext uri="{FF2B5EF4-FFF2-40B4-BE49-F238E27FC236}">
                <a16:creationId xmlns:a16="http://schemas.microsoft.com/office/drawing/2014/main" id="{E7E45B33-642F-7FC3-595E-859B424DC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825" y="1492583"/>
            <a:ext cx="1838115" cy="183811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1E632F55-8824-B8A0-33AC-A3DAF6FEA7F0}"/>
              </a:ext>
            </a:extLst>
          </p:cNvPr>
          <p:cNvSpPr txBox="1">
            <a:spLocks/>
          </p:cNvSpPr>
          <p:nvPr/>
        </p:nvSpPr>
        <p:spPr>
          <a:xfrm>
            <a:off x="345127" y="2011856"/>
            <a:ext cx="3345549" cy="384969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indent="0" algn="r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None/>
              <a:defRPr sz="1400" b="1">
                <a:solidFill>
                  <a:schemeClr val="tx2"/>
                </a:solidFill>
                <a:latin typeface="Open Sans"/>
                <a:cs typeface="Open Sans"/>
              </a:defRPr>
            </a:lvl1pPr>
            <a:lvl2pPr marL="742948" indent="-28575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>
                <a:solidFill>
                  <a:srgbClr val="262626"/>
                </a:solidFill>
                <a:latin typeface="Open Sans"/>
                <a:cs typeface="Open Sans"/>
              </a:defRPr>
            </a:lvl2pPr>
            <a:lvl3pPr marL="1142998" indent="-22860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>
                <a:solidFill>
                  <a:srgbClr val="262626"/>
                </a:solidFill>
                <a:latin typeface="Open Sans"/>
                <a:cs typeface="Open Sans"/>
              </a:defRPr>
            </a:lvl3pPr>
            <a:lvl4pPr marL="1600198" indent="-22860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>
                <a:solidFill>
                  <a:srgbClr val="262626"/>
                </a:solidFill>
                <a:latin typeface="Open Sans"/>
                <a:cs typeface="Open Sans"/>
              </a:defRPr>
            </a:lvl4pPr>
            <a:lvl5pPr marL="2057398" indent="-22860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>
                <a:solidFill>
                  <a:srgbClr val="262626"/>
                </a:solidFill>
                <a:latin typeface="Open Sans"/>
                <a:cs typeface="Open Sans"/>
              </a:defRPr>
            </a:lvl5pPr>
            <a:lvl6pPr marL="2514596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797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8995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196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en-US" dirty="0"/>
              <a:t>From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4069444E-1C41-0C92-1970-57FDEDAEDDE7}"/>
              </a:ext>
            </a:extLst>
          </p:cNvPr>
          <p:cNvSpPr txBox="1">
            <a:spLocks/>
          </p:cNvSpPr>
          <p:nvPr/>
        </p:nvSpPr>
        <p:spPr>
          <a:xfrm>
            <a:off x="352387" y="2412422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dirty="0"/>
              <a:t>Wil SG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0C2C7AC-11AB-2F6A-13B4-E4F3B00B8A57}"/>
              </a:ext>
            </a:extLst>
          </p:cNvPr>
          <p:cNvSpPr txBox="1">
            <a:spLocks/>
          </p:cNvSpPr>
          <p:nvPr/>
        </p:nvSpPr>
        <p:spPr>
          <a:xfrm>
            <a:off x="366901" y="3543086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>
                <a:solidFill>
                  <a:schemeClr val="tx2"/>
                </a:solidFill>
              </a:rPr>
              <a:t>My</a:t>
            </a:r>
            <a:r>
              <a:rPr lang="en-US" dirty="0"/>
              <a:t> </a:t>
            </a:r>
            <a:r>
              <a:rPr lang="en-US" b="1" dirty="0">
                <a:solidFill>
                  <a:schemeClr val="tx2"/>
                </a:solidFill>
              </a:rPr>
              <a:t>Blog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135D93AF-62DB-4EB7-7B7A-4039CEDB2AFB}"/>
              </a:ext>
            </a:extLst>
          </p:cNvPr>
          <p:cNvSpPr txBox="1">
            <a:spLocks/>
          </p:cNvSpPr>
          <p:nvPr/>
        </p:nvSpPr>
        <p:spPr>
          <a:xfrm>
            <a:off x="359171" y="3943652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dirty="0" err="1"/>
              <a:t>scloud.work</a:t>
            </a:r>
            <a:endParaRPr lang="en-US" dirty="0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F00DCBA2-3C0B-42A9-CAEE-CC09F4B37979}"/>
              </a:ext>
            </a:extLst>
          </p:cNvPr>
          <p:cNvSpPr txBox="1">
            <a:spLocks/>
          </p:cNvSpPr>
          <p:nvPr/>
        </p:nvSpPr>
        <p:spPr>
          <a:xfrm>
            <a:off x="7615559" y="2026846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Focus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51DEB53C-A7C1-5066-01C6-6091A2332CF9}"/>
              </a:ext>
            </a:extLst>
          </p:cNvPr>
          <p:cNvSpPr txBox="1">
            <a:spLocks/>
          </p:cNvSpPr>
          <p:nvPr/>
        </p:nvSpPr>
        <p:spPr>
          <a:xfrm>
            <a:off x="7607829" y="2412422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Microsoft 365 Cloud, MEM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742A0F1A-BDB4-C8A0-AF86-187D48782C11}"/>
              </a:ext>
            </a:extLst>
          </p:cNvPr>
          <p:cNvSpPr txBox="1">
            <a:spLocks/>
          </p:cNvSpPr>
          <p:nvPr/>
        </p:nvSpPr>
        <p:spPr>
          <a:xfrm>
            <a:off x="7628589" y="3538116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Hobbies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6F4C037B-E3C6-545D-A218-E3894EF56578}"/>
              </a:ext>
            </a:extLst>
          </p:cNvPr>
          <p:cNvSpPr txBox="1">
            <a:spLocks/>
          </p:cNvSpPr>
          <p:nvPr/>
        </p:nvSpPr>
        <p:spPr>
          <a:xfrm>
            <a:off x="7620859" y="3923692"/>
            <a:ext cx="3345549" cy="384969"/>
          </a:xfrm>
          <a:prstGeom prst="rect">
            <a:avLst/>
          </a:prstGeom>
        </p:spPr>
        <p:txBody>
          <a:bodyPr/>
          <a:lstStyle>
            <a:lvl1pPr marL="271462" indent="-271462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1pPr>
            <a:lvl2pPr marL="742948" indent="-28575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2pPr>
            <a:lvl3pPr marL="11429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§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3pPr>
            <a:lvl4pPr marL="16001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4pPr>
            <a:lvl5pPr marL="2057398" indent="-228600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»"/>
              <a:defRPr sz="1400" kern="1200">
                <a:solidFill>
                  <a:srgbClr val="262626"/>
                </a:solidFill>
                <a:latin typeface="Open Sans"/>
                <a:ea typeface="+mn-ea"/>
                <a:cs typeface="Open Sans"/>
              </a:defRPr>
            </a:lvl5pPr>
            <a:lvl6pPr marL="25145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97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95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96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Reisen, Smart Home und Wein</a:t>
            </a:r>
          </a:p>
        </p:txBody>
      </p:sp>
    </p:spTree>
    <p:extLst>
      <p:ext uri="{BB962C8B-B14F-4D97-AF65-F5344CB8AC3E}">
        <p14:creationId xmlns:p14="http://schemas.microsoft.com/office/powerpoint/2010/main" val="2598538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9A356D5-6AD4-66EC-9B97-55E73D3BA7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70D7F98-BE52-4149-BA85-F541AC8926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F324430-FDD4-FAB9-C09E-DBFC8E9B5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0106" y="2107016"/>
            <a:ext cx="7039550" cy="1189818"/>
          </a:xfrm>
        </p:spPr>
        <p:txBody>
          <a:bodyPr/>
          <a:lstStyle/>
          <a:p>
            <a:pPr algn="ctr"/>
            <a:r>
              <a:rPr lang="de-CH" sz="5400" b="1" dirty="0"/>
              <a:t>Ist MFA = MFA?</a:t>
            </a:r>
          </a:p>
        </p:txBody>
      </p:sp>
    </p:spTree>
    <p:extLst>
      <p:ext uri="{BB962C8B-B14F-4D97-AF65-F5344CB8AC3E}">
        <p14:creationId xmlns:p14="http://schemas.microsoft.com/office/powerpoint/2010/main" val="912132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4C14B78-3481-A6FE-59CC-8FCC8C0E1E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9714F3D-E0D4-A8D5-ACA3-C046C7F71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5</a:t>
            </a:fld>
            <a:endParaRPr lang="de-DE"/>
          </a:p>
        </p:txBody>
      </p:sp>
      <p:pic>
        <p:nvPicPr>
          <p:cNvPr id="1026" name="Picture 2" descr="Darstellung der bevorzugten Authentifizierungsmethoden in Azure AD und deren Stärken.">
            <a:extLst>
              <a:ext uri="{FF2B5EF4-FFF2-40B4-BE49-F238E27FC236}">
                <a16:creationId xmlns:a16="http://schemas.microsoft.com/office/drawing/2014/main" id="{0F12CA12-40FB-1570-6DAE-A602AC7A1D24}"/>
              </a:ext>
            </a:extLst>
          </p:cNvPr>
          <p:cNvPicPr>
            <a:picLocks noGrp="1" noChangeAspect="1" noChangeArrowheads="1"/>
          </p:cNvPicPr>
          <p:nvPr>
            <p:ph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91272" y="1185862"/>
            <a:ext cx="7068181" cy="331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3E95B748-F5B3-24A3-D122-337500EE2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480567"/>
          </a:xfrm>
        </p:spPr>
        <p:txBody>
          <a:bodyPr/>
          <a:lstStyle/>
          <a:p>
            <a:r>
              <a:rPr lang="de-CH" dirty="0" err="1"/>
              <a:t>Authentifizierungs</a:t>
            </a:r>
            <a:r>
              <a:rPr lang="de-CH" dirty="0"/>
              <a:t> Methoden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FF64BBB-BE86-DD9F-6ED9-DF7180545AA5}"/>
              </a:ext>
            </a:extLst>
          </p:cNvPr>
          <p:cNvSpPr txBox="1"/>
          <p:nvPr/>
        </p:nvSpPr>
        <p:spPr>
          <a:xfrm>
            <a:off x="1791272" y="4497859"/>
            <a:ext cx="5591274" cy="12804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  <a:tabLst>
                <a:tab pos="88900" algn="l"/>
              </a:tabLst>
            </a:pP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</a:rPr>
              <a:t>Quelle: </a:t>
            </a: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https://learn.microsoft.com/de-de/azure/active-directory/authentication/concept-authentication-methods</a:t>
            </a: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5883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0F575F7-3A68-3C96-77F5-E80C64AEF8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A4DFC99-2001-4E6A-7A12-DE0518C1A5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A38EF83-DD8B-D8D0-798F-361BF82C7C3D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de-CH" dirty="0"/>
              <a:t>SMS </a:t>
            </a:r>
            <a:r>
              <a:rPr lang="de-CH" dirty="0" err="1"/>
              <a:t>Phising</a:t>
            </a:r>
            <a:endParaRPr lang="de-CH" dirty="0"/>
          </a:p>
          <a:p>
            <a:r>
              <a:rPr lang="de-CH" dirty="0"/>
              <a:t>Abfangen von E-Mails</a:t>
            </a:r>
          </a:p>
          <a:p>
            <a:r>
              <a:rPr lang="de-CH" dirty="0"/>
              <a:t>MFA Fatigue </a:t>
            </a:r>
          </a:p>
          <a:p>
            <a:pPr lvl="1"/>
            <a:r>
              <a:rPr lang="de-CH" dirty="0"/>
              <a:t>Benutzer drücken «einfach OK»</a:t>
            </a:r>
          </a:p>
          <a:p>
            <a:endParaRPr lang="de-CH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633C1DE4-A3A9-B8CD-912A-AA0E54082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MFA Methoden und Risiken</a:t>
            </a:r>
          </a:p>
        </p:txBody>
      </p:sp>
      <p:pic>
        <p:nvPicPr>
          <p:cNvPr id="2052" name="Picture 4" descr="graphic of account takeover risk">
            <a:extLst>
              <a:ext uri="{FF2B5EF4-FFF2-40B4-BE49-F238E27FC236}">
                <a16:creationId xmlns:a16="http://schemas.microsoft.com/office/drawing/2014/main" id="{692F7705-C7A3-9361-3BB3-58B9B84B2D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805" y="1165543"/>
            <a:ext cx="3600450" cy="3072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0B15D9B9-1B37-7273-D118-A108C84EA4B9}"/>
              </a:ext>
            </a:extLst>
          </p:cNvPr>
          <p:cNvSpPr txBox="1"/>
          <p:nvPr/>
        </p:nvSpPr>
        <p:spPr>
          <a:xfrm>
            <a:off x="131805" y="4238305"/>
            <a:ext cx="3600450" cy="1280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tabLst>
                <a:tab pos="88900" algn="l"/>
              </a:tabLst>
            </a:pP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</a:rPr>
              <a:t>Quelle: </a:t>
            </a: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https://www.yubico.com/solutions/multi-factor-authentication/</a:t>
            </a:r>
            <a:r>
              <a:rPr lang="de-CH" sz="800" b="1" i="1" dirty="0">
                <a:solidFill>
                  <a:srgbClr val="1B1B1B"/>
                </a:solidFill>
                <a:latin typeface="Open Sans"/>
                <a:cs typeface="Open San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6222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CE38783-709F-B32C-AD97-EB713E556A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0DD7FA0-55BB-7752-3B42-F8AB9CD23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947F157-C9F9-5E37-5716-030557DD7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MFA Prompt schützen</a:t>
            </a:r>
            <a:br>
              <a:rPr lang="de-CH" dirty="0"/>
            </a:br>
            <a:r>
              <a:rPr lang="de-CH" sz="2000" i="1" dirty="0" err="1"/>
              <a:t>Number</a:t>
            </a:r>
            <a:r>
              <a:rPr lang="de-CH" sz="2000" i="1" dirty="0"/>
              <a:t> </a:t>
            </a:r>
            <a:r>
              <a:rPr lang="de-CH" sz="2000" i="1" dirty="0" err="1"/>
              <a:t>matching</a:t>
            </a:r>
            <a:endParaRPr lang="de-CH" i="1" dirty="0"/>
          </a:p>
        </p:txBody>
      </p:sp>
      <p:pic>
        <p:nvPicPr>
          <p:cNvPr id="1026" name="Picture 2" descr="Screenshot of user entering a number match.">
            <a:extLst>
              <a:ext uri="{FF2B5EF4-FFF2-40B4-BE49-F238E27FC236}">
                <a16:creationId xmlns:a16="http://schemas.microsoft.com/office/drawing/2014/main" id="{387899C4-66CA-92D0-4495-63B3C6D1AE20}"/>
              </a:ext>
            </a:extLst>
          </p:cNvPr>
          <p:cNvPicPr>
            <a:picLocks noGrp="1" noChangeAspect="1" noChangeArrowheads="1"/>
          </p:cNvPicPr>
          <p:nvPr>
            <p:ph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612" y="1803850"/>
            <a:ext cx="5614538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BB04F9B-FEF9-9FC2-63B7-2C044CFC7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0833" y="1897163"/>
            <a:ext cx="6838095" cy="16095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3092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68513A5-AB39-0CA1-D624-714C095215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89551" y="5008583"/>
            <a:ext cx="1275890" cy="28770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b="1"/>
              <a:t>4net</a:t>
            </a:r>
            <a:r>
              <a:rPr lang="de-DE"/>
              <a:t> IT-Excellence  |  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2091249-E1EC-CD88-8EB1-5AD68C3F28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5426" y="5008583"/>
            <a:ext cx="569987" cy="28770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C59C8A4-9861-FF49-A9A9-985EA076E9B2}" type="slidenum">
              <a:rPr lang="de-DE" smtClean="0"/>
              <a:pPr>
                <a:spcAft>
                  <a:spcPts val="600"/>
                </a:spcAft>
              </a:pPr>
              <a:t>8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8E5D68-E7E4-E7ED-154B-9C8EADBC6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273" y="516211"/>
            <a:ext cx="6329861" cy="900642"/>
          </a:xfrm>
        </p:spPr>
        <p:txBody>
          <a:bodyPr anchor="b">
            <a:normAutofit/>
          </a:bodyPr>
          <a:lstStyle/>
          <a:p>
            <a:r>
              <a:rPr lang="de-CH" dirty="0"/>
              <a:t>Password-</a:t>
            </a:r>
            <a:r>
              <a:rPr lang="de-CH" dirty="0" err="1"/>
              <a:t>less</a:t>
            </a:r>
            <a:r>
              <a:rPr lang="de-CH" dirty="0"/>
              <a:t> Optionen</a:t>
            </a:r>
          </a:p>
        </p:txBody>
      </p:sp>
      <p:graphicFrame>
        <p:nvGraphicFramePr>
          <p:cNvPr id="13" name="Inhaltsplatzhalter 3">
            <a:extLst>
              <a:ext uri="{FF2B5EF4-FFF2-40B4-BE49-F238E27FC236}">
                <a16:creationId xmlns:a16="http://schemas.microsoft.com/office/drawing/2014/main" id="{707D23BB-6809-58ED-7659-2E2DCA2F4FBE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432668920"/>
              </p:ext>
            </p:extLst>
          </p:nvPr>
        </p:nvGraphicFramePr>
        <p:xfrm>
          <a:off x="1787223" y="1826803"/>
          <a:ext cx="6839893" cy="30330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99256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69DB473-606E-C89B-97DF-9D65E96937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b="1"/>
              <a:t>4net</a:t>
            </a:r>
            <a:r>
              <a:rPr lang="de-DE"/>
              <a:t> IT-Excellence  |  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72EEAF3-97A3-7184-4559-443C60283B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59C8A4-9861-FF49-A9A9-985EA076E9B2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FA238F-275F-2947-D77D-2597328C8CC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CH" dirty="0"/>
              <a:t>Definieren, welcher zweite Faktor für einen </a:t>
            </a:r>
            <a:r>
              <a:rPr lang="de-CH" dirty="0" err="1"/>
              <a:t>Zuriff</a:t>
            </a:r>
            <a:r>
              <a:rPr lang="de-CH" dirty="0"/>
              <a:t> genutzt wird</a:t>
            </a:r>
          </a:p>
          <a:p>
            <a:r>
              <a:rPr lang="de-CH" dirty="0"/>
              <a:t>Schwache/Ungewünschte Methoden unterbinden</a:t>
            </a:r>
          </a:p>
          <a:p>
            <a:r>
              <a:rPr lang="de-CH" dirty="0"/>
              <a:t>Höheren Schutz für spezifische </a:t>
            </a:r>
            <a:r>
              <a:rPr lang="de-CH" dirty="0" err="1"/>
              <a:t>Appliaktionen</a:t>
            </a:r>
            <a:r>
              <a:rPr lang="de-CH" dirty="0"/>
              <a:t> anfordern</a:t>
            </a:r>
          </a:p>
          <a:p>
            <a:endParaRPr lang="de-CH" dirty="0"/>
          </a:p>
          <a:p>
            <a:endParaRPr lang="de-CH" dirty="0"/>
          </a:p>
          <a:p>
            <a:pPr marL="0" indent="0">
              <a:buNone/>
            </a:pPr>
            <a:r>
              <a:rPr lang="de-CH" b="1" dirty="0"/>
              <a:t>Verfügbare Abstufungen</a:t>
            </a:r>
          </a:p>
          <a:p>
            <a:r>
              <a:rPr lang="de-CH" dirty="0"/>
              <a:t>MFA 			(alle)</a:t>
            </a:r>
          </a:p>
          <a:p>
            <a:r>
              <a:rPr lang="de-CH" dirty="0" err="1"/>
              <a:t>Passwordless</a:t>
            </a:r>
            <a:r>
              <a:rPr lang="de-CH" dirty="0"/>
              <a:t>	(FIDO2, </a:t>
            </a:r>
            <a:r>
              <a:rPr lang="de-CH" dirty="0" err="1"/>
              <a:t>WHfB</a:t>
            </a:r>
            <a:r>
              <a:rPr lang="de-CH" dirty="0"/>
              <a:t>, Zertifikat, MS </a:t>
            </a:r>
            <a:r>
              <a:rPr lang="de-CH" dirty="0" err="1"/>
              <a:t>Authentificator</a:t>
            </a:r>
            <a:r>
              <a:rPr lang="de-CH" dirty="0"/>
              <a:t>)</a:t>
            </a:r>
          </a:p>
          <a:p>
            <a:r>
              <a:rPr lang="de-CH" dirty="0" err="1"/>
              <a:t>Phising-resistant</a:t>
            </a:r>
            <a:r>
              <a:rPr lang="de-CH" dirty="0"/>
              <a:t>	(FIDO2, </a:t>
            </a:r>
            <a:r>
              <a:rPr lang="de-CH" dirty="0" err="1"/>
              <a:t>WHfB</a:t>
            </a:r>
            <a:r>
              <a:rPr lang="de-CH" dirty="0"/>
              <a:t>, Zertifikat)</a:t>
            </a:r>
          </a:p>
          <a:p>
            <a:r>
              <a:rPr lang="de-CH" dirty="0"/>
              <a:t>Benutzerdefinierte Definitionen möglich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38B2C58-DDE3-E318-6B1E-BABDE4D95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Conditional</a:t>
            </a:r>
            <a:r>
              <a:rPr lang="de-CH" sz="1800" dirty="0"/>
              <a:t> Access</a:t>
            </a:r>
            <a:br>
              <a:rPr lang="de-CH" dirty="0"/>
            </a:br>
            <a:r>
              <a:rPr lang="de-CH" dirty="0"/>
              <a:t>Authentication </a:t>
            </a:r>
            <a:r>
              <a:rPr lang="de-CH" dirty="0" err="1"/>
              <a:t>Strength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8400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Design">
  <a:themeElements>
    <a:clrScheme name="Benutzerdefiniert 1">
      <a:dk1>
        <a:sysClr val="windowText" lastClr="000000"/>
      </a:dk1>
      <a:lt1>
        <a:sysClr val="window" lastClr="FFFFFF"/>
      </a:lt1>
      <a:dk2>
        <a:srgbClr val="1F497D"/>
      </a:dk2>
      <a:lt2>
        <a:srgbClr val="D8D8D8"/>
      </a:lt2>
      <a:accent1>
        <a:srgbClr val="1F497D"/>
      </a:accent1>
      <a:accent2>
        <a:srgbClr val="C6D9F0"/>
      </a:accent2>
      <a:accent3>
        <a:srgbClr val="E36C0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4net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0000"/>
          </a:lnSpc>
          <a:tabLst>
            <a:tab pos="88900" algn="l"/>
          </a:tabLst>
          <a:defRPr sz="800" b="1" dirty="0">
            <a:solidFill>
              <a:srgbClr val="FFFFFF"/>
            </a:solidFill>
            <a:latin typeface="Open Sans"/>
            <a:cs typeface="Open San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4net Praesentation Schulungen.pptx" id="{73782D12-DAE6-4CE8-BC24-233930C7A68B}" vid="{07690396-245E-47CA-848D-85A5CE1248E1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D891815A4BA1F47B2FF89AF59CB919D" ma:contentTypeVersion="2" ma:contentTypeDescription="Ein neues Dokument erstellen." ma:contentTypeScope="" ma:versionID="7ecdd8ea4e20d3eab50ef2f81e985e27">
  <xsd:schema xmlns:xsd="http://www.w3.org/2001/XMLSchema" xmlns:xs="http://www.w3.org/2001/XMLSchema" xmlns:p="http://schemas.microsoft.com/office/2006/metadata/properties" xmlns:ns2="03a8a531-bbce-4aca-8ffb-2541fd3e42fa" targetNamespace="http://schemas.microsoft.com/office/2006/metadata/properties" ma:root="true" ma:fieldsID="c0867bc61c6b8e9b9532b05894e0f130" ns2:_="">
    <xsd:import namespace="03a8a531-bbce-4aca-8ffb-2541fd3e42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a8a531-bbce-4aca-8ffb-2541fd3e42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007B6C7-69F5-4AC3-9A76-25A86662847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7076803-68DA-4111-B42C-14F9B7A9CC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a8a531-bbce-4aca-8ffb-2541fd3e42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862489D-46FF-41C3-91D8-74A5B92AC56F}">
  <ds:schemaRefs>
    <ds:schemaRef ds:uri="http://purl.org/dc/terms/"/>
    <ds:schemaRef ds:uri="e92286bb-50d2-4bb6-a94d-17524eaf4117"/>
    <ds:schemaRef ds:uri="dbab2bf3-bbd0-4b62-87ca-3ba1575afada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4net Praesentation Schulungen</Template>
  <TotalTime>0</TotalTime>
  <Words>387</Words>
  <Application>Microsoft Office PowerPoint</Application>
  <PresentationFormat>Benutzerdefiniert</PresentationFormat>
  <Paragraphs>100</Paragraphs>
  <Slides>17</Slides>
  <Notes>14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3" baseType="lpstr">
      <vt:lpstr>Open Sans</vt:lpstr>
      <vt:lpstr>Arial</vt:lpstr>
      <vt:lpstr>Segoe UI</vt:lpstr>
      <vt:lpstr>Wingdings</vt:lpstr>
      <vt:lpstr>Calibri</vt:lpstr>
      <vt:lpstr>Office-Design</vt:lpstr>
      <vt:lpstr>PowerPoint-Präsentation</vt:lpstr>
      <vt:lpstr>Themen</vt:lpstr>
      <vt:lpstr>Florian</vt:lpstr>
      <vt:lpstr>Ist MFA = MFA?</vt:lpstr>
      <vt:lpstr>Authentifizierungs Methoden</vt:lpstr>
      <vt:lpstr>MFA Methoden und Risiken</vt:lpstr>
      <vt:lpstr>MFA Prompt schützen Number matching</vt:lpstr>
      <vt:lpstr>Password-less Optionen</vt:lpstr>
      <vt:lpstr>Conditional Access Authentication Strength</vt:lpstr>
      <vt:lpstr>User Onboarding Temporary Access Pass + FIDO2 Key</vt:lpstr>
      <vt:lpstr>PowerPoint-Präsentation</vt:lpstr>
      <vt:lpstr>PowerPoint-Präsentation</vt:lpstr>
      <vt:lpstr>Konfiguration Windows Login</vt:lpstr>
      <vt:lpstr>DEMO</vt:lpstr>
      <vt:lpstr>Benutzer Informationen</vt:lpstr>
      <vt:lpstr>Fragen?</vt:lpstr>
      <vt:lpstr>Enabling your success.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Florian Salzmann</dc:creator>
  <cp:lastModifiedBy>Florian Salzmann</cp:lastModifiedBy>
  <cp:revision>1</cp:revision>
  <dcterms:created xsi:type="dcterms:W3CDTF">2023-01-18T06:51:16Z</dcterms:created>
  <dcterms:modified xsi:type="dcterms:W3CDTF">2023-01-26T08:37:01Z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0x010100CD891815A4BA1F47B2FF89AF59CB919D</vt:lpwstr>
  </property>
  <property fmtid="{D5CDD505-2E9C-101B-9397-08002B2CF9AE}" pid="3" name="AuthorIds_UIVersion_19968">
    <vt:lpwstr>39</vt:lpwstr>
  </property>
  <property fmtid="{D5CDD505-2E9C-101B-9397-08002B2CF9AE}" pid="4" name="Order">
    <vt:r8>1000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TemplateUrl">
    <vt:lpwstr/>
  </property>
  <property fmtid="{D5CDD505-2E9C-101B-9397-08002B2CF9AE}" pid="8" name="ComplianceAssetId">
    <vt:lpwstr/>
  </property>
  <property fmtid="{D5CDD505-2E9C-101B-9397-08002B2CF9AE}" pid="9" name="_ExtendedDescription">
    <vt:lpwstr/>
  </property>
</Properties>
</file>